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68"/>
  </p:notesMasterIdLst>
  <p:handoutMasterIdLst>
    <p:handoutMasterId r:id="rId69"/>
  </p:handoutMasterIdLst>
  <p:sldIdLst>
    <p:sldId id="259" r:id="rId5"/>
    <p:sldId id="1783" r:id="rId6"/>
    <p:sldId id="1784" r:id="rId7"/>
    <p:sldId id="258" r:id="rId8"/>
    <p:sldId id="265" r:id="rId9"/>
    <p:sldId id="266" r:id="rId10"/>
    <p:sldId id="267" r:id="rId11"/>
    <p:sldId id="264"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62" r:id="rId26"/>
    <p:sldId id="261" r:id="rId27"/>
    <p:sldId id="281" r:id="rId28"/>
    <p:sldId id="282" r:id="rId29"/>
    <p:sldId id="283" r:id="rId30"/>
    <p:sldId id="284" r:id="rId31"/>
    <p:sldId id="285" r:id="rId32"/>
    <p:sldId id="286" r:id="rId33"/>
    <p:sldId id="287" r:id="rId34"/>
    <p:sldId id="288" r:id="rId35"/>
    <p:sldId id="1785" r:id="rId36"/>
    <p:sldId id="1787" r:id="rId37"/>
    <p:sldId id="1789" r:id="rId38"/>
    <p:sldId id="1762" r:id="rId39"/>
    <p:sldId id="1764" r:id="rId40"/>
    <p:sldId id="1752" r:id="rId41"/>
    <p:sldId id="1754" r:id="rId42"/>
    <p:sldId id="1755" r:id="rId43"/>
    <p:sldId id="1756" r:id="rId44"/>
    <p:sldId id="1757" r:id="rId45"/>
    <p:sldId id="1758" r:id="rId46"/>
    <p:sldId id="1759" r:id="rId47"/>
    <p:sldId id="1760" r:id="rId48"/>
    <p:sldId id="1765" r:id="rId49"/>
    <p:sldId id="1766" r:id="rId50"/>
    <p:sldId id="1767" r:id="rId51"/>
    <p:sldId id="1768" r:id="rId52"/>
    <p:sldId id="1769" r:id="rId53"/>
    <p:sldId id="1770" r:id="rId54"/>
    <p:sldId id="1771" r:id="rId55"/>
    <p:sldId id="1772" r:id="rId56"/>
    <p:sldId id="1773" r:id="rId57"/>
    <p:sldId id="1774" r:id="rId58"/>
    <p:sldId id="1775" r:id="rId59"/>
    <p:sldId id="1776" r:id="rId60"/>
    <p:sldId id="1777" r:id="rId61"/>
    <p:sldId id="1778" r:id="rId62"/>
    <p:sldId id="1779" r:id="rId63"/>
    <p:sldId id="1780" r:id="rId64"/>
    <p:sldId id="1781" r:id="rId65"/>
    <p:sldId id="1788" r:id="rId66"/>
    <p:sldId id="1782" r:id="rId67"/>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3351F6-F072-43DA-AFC2-DFD8F39E0E44}">
          <p14:sldIdLst>
            <p14:sldId id="259"/>
            <p14:sldId id="1783"/>
            <p14:sldId id="1784"/>
            <p14:sldId id="258"/>
            <p14:sldId id="265"/>
            <p14:sldId id="266"/>
            <p14:sldId id="267"/>
            <p14:sldId id="264"/>
            <p14:sldId id="268"/>
            <p14:sldId id="269"/>
            <p14:sldId id="270"/>
            <p14:sldId id="271"/>
            <p14:sldId id="272"/>
            <p14:sldId id="273"/>
            <p14:sldId id="274"/>
            <p14:sldId id="275"/>
            <p14:sldId id="276"/>
            <p14:sldId id="277"/>
            <p14:sldId id="278"/>
            <p14:sldId id="279"/>
            <p14:sldId id="280"/>
            <p14:sldId id="262"/>
            <p14:sldId id="261"/>
            <p14:sldId id="281"/>
            <p14:sldId id="282"/>
            <p14:sldId id="283"/>
            <p14:sldId id="284"/>
            <p14:sldId id="285"/>
            <p14:sldId id="286"/>
            <p14:sldId id="287"/>
            <p14:sldId id="288"/>
            <p14:sldId id="1785"/>
            <p14:sldId id="1787"/>
            <p14:sldId id="1789"/>
            <p14:sldId id="1762"/>
            <p14:sldId id="1764"/>
            <p14:sldId id="1752"/>
            <p14:sldId id="1754"/>
            <p14:sldId id="1755"/>
            <p14:sldId id="1756"/>
            <p14:sldId id="1757"/>
            <p14:sldId id="1758"/>
            <p14:sldId id="1759"/>
            <p14:sldId id="1760"/>
            <p14:sldId id="1765"/>
            <p14:sldId id="1766"/>
            <p14:sldId id="1767"/>
            <p14:sldId id="1768"/>
            <p14:sldId id="1769"/>
            <p14:sldId id="1770"/>
            <p14:sldId id="1771"/>
            <p14:sldId id="1772"/>
            <p14:sldId id="1773"/>
            <p14:sldId id="1774"/>
            <p14:sldId id="1775"/>
            <p14:sldId id="1776"/>
            <p14:sldId id="1777"/>
            <p14:sldId id="1778"/>
            <p14:sldId id="1779"/>
            <p14:sldId id="1780"/>
            <p14:sldId id="1781"/>
            <p14:sldId id="1788"/>
            <p14:sldId id="1782"/>
          </p14:sldIdLst>
        </p14:section>
        <p14:section name="Untitled Section" id="{B125E070-B487-43B0-A3E6-3FBB336EDF5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1919"/>
    <a:srgbClr val="0A2E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83C348-8E9B-4681-A8B4-ACCD2163F893}" v="62" dt="2025-05-13T09:13:40.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eleine Whittaker" userId="71c59fde-86c6-479f-9649-c374dc9bffc6" providerId="ADAL" clId="{7BFAA166-D3FA-48D1-AF57-EB67DBA84DFB}"/>
    <pc:docChg chg="undo custSel modSld">
      <pc:chgData name="Madeleine Whittaker" userId="71c59fde-86c6-479f-9649-c374dc9bffc6" providerId="ADAL" clId="{7BFAA166-D3FA-48D1-AF57-EB67DBA84DFB}" dt="2024-12-10T11:26:43.948" v="124"/>
      <pc:docMkLst>
        <pc:docMk/>
      </pc:docMkLst>
      <pc:sldChg chg="addSp modSp mod">
        <pc:chgData name="Madeleine Whittaker" userId="71c59fde-86c6-479f-9649-c374dc9bffc6" providerId="ADAL" clId="{7BFAA166-D3FA-48D1-AF57-EB67DBA84DFB}" dt="2024-12-10T11:26:43.948" v="124"/>
        <pc:sldMkLst>
          <pc:docMk/>
          <pc:sldMk cId="1338393524" sldId="259"/>
        </pc:sldMkLst>
      </pc:sldChg>
      <pc:sldChg chg="addSp modSp">
        <pc:chgData name="Madeleine Whittaker" userId="71c59fde-86c6-479f-9649-c374dc9bffc6" providerId="ADAL" clId="{7BFAA166-D3FA-48D1-AF57-EB67DBA84DFB}" dt="2024-12-10T11:26:37.867" v="123"/>
        <pc:sldMkLst>
          <pc:docMk/>
          <pc:sldMk cId="3976248423" sldId="262"/>
        </pc:sldMkLst>
      </pc:sldChg>
      <pc:sldChg chg="addSp modSp mod">
        <pc:chgData name="Madeleine Whittaker" userId="71c59fde-86c6-479f-9649-c374dc9bffc6" providerId="ADAL" clId="{7BFAA166-D3FA-48D1-AF57-EB67DBA84DFB}" dt="2024-12-10T11:26:29.717" v="122" actId="167"/>
        <pc:sldMkLst>
          <pc:docMk/>
          <pc:sldMk cId="851084889" sldId="263"/>
        </pc:sldMkLst>
      </pc:sldChg>
    </pc:docChg>
  </pc:docChgLst>
  <pc:docChgLst>
    <pc:chgData name="Madeleine Whittaker" userId="71c59fde-86c6-479f-9649-c374dc9bffc6" providerId="ADAL" clId="{7283C348-8E9B-4681-A8B4-ACCD2163F893}"/>
    <pc:docChg chg="undo redo custSel addSld delSld modSld addSection modSection">
      <pc:chgData name="Madeleine Whittaker" userId="71c59fde-86c6-479f-9649-c374dc9bffc6" providerId="ADAL" clId="{7283C348-8E9B-4681-A8B4-ACCD2163F893}" dt="2025-05-13T09:14:06.215" v="849" actId="1076"/>
      <pc:docMkLst>
        <pc:docMk/>
      </pc:docMkLst>
      <pc:sldChg chg="modSp add mod">
        <pc:chgData name="Madeleine Whittaker" userId="71c59fde-86c6-479f-9649-c374dc9bffc6" providerId="ADAL" clId="{7283C348-8E9B-4681-A8B4-ACCD2163F893}" dt="2025-05-12T16:36:52.674" v="450" actId="1036"/>
        <pc:sldMkLst>
          <pc:docMk/>
          <pc:sldMk cId="0" sldId="258"/>
        </pc:sldMkLst>
        <pc:spChg chg="mod">
          <ac:chgData name="Madeleine Whittaker" userId="71c59fde-86c6-479f-9649-c374dc9bffc6" providerId="ADAL" clId="{7283C348-8E9B-4681-A8B4-ACCD2163F893}" dt="2025-05-12T16:36:52.674" v="450" actId="1036"/>
          <ac:spMkLst>
            <pc:docMk/>
            <pc:sldMk cId="0" sldId="258"/>
            <ac:spMk id="2" creationId="{00000000-0000-0000-0000-000000000000}"/>
          </ac:spMkLst>
        </pc:spChg>
        <pc:spChg chg="mod">
          <ac:chgData name="Madeleine Whittaker" userId="71c59fde-86c6-479f-9649-c374dc9bffc6" providerId="ADAL" clId="{7283C348-8E9B-4681-A8B4-ACCD2163F893}" dt="2025-05-12T16:36:48.547" v="437" actId="1036"/>
          <ac:spMkLst>
            <pc:docMk/>
            <pc:sldMk cId="0" sldId="258"/>
            <ac:spMk id="3" creationId="{00000000-0000-0000-0000-000000000000}"/>
          </ac:spMkLst>
        </pc:spChg>
      </pc:sldChg>
      <pc:sldChg chg="addSp delSp modSp mod">
        <pc:chgData name="Madeleine Whittaker" userId="71c59fde-86c6-479f-9649-c374dc9bffc6" providerId="ADAL" clId="{7283C348-8E9B-4681-A8B4-ACCD2163F893}" dt="2025-05-12T17:23:23.825" v="669" actId="478"/>
        <pc:sldMkLst>
          <pc:docMk/>
          <pc:sldMk cId="1338393524" sldId="259"/>
        </pc:sldMkLst>
        <pc:spChg chg="del">
          <ac:chgData name="Madeleine Whittaker" userId="71c59fde-86c6-479f-9649-c374dc9bffc6" providerId="ADAL" clId="{7283C348-8E9B-4681-A8B4-ACCD2163F893}" dt="2025-05-12T17:23:23.825" v="669" actId="478"/>
          <ac:spMkLst>
            <pc:docMk/>
            <pc:sldMk cId="1338393524" sldId="259"/>
            <ac:spMk id="5" creationId="{6BE58BDA-A549-F36E-AA81-BD25C6C5FC64}"/>
          </ac:spMkLst>
        </pc:spChg>
        <pc:spChg chg="add del">
          <ac:chgData name="Madeleine Whittaker" userId="71c59fde-86c6-479f-9649-c374dc9bffc6" providerId="ADAL" clId="{7283C348-8E9B-4681-A8B4-ACCD2163F893}" dt="2025-05-12T17:23:03.165" v="639" actId="478"/>
          <ac:spMkLst>
            <pc:docMk/>
            <pc:sldMk cId="1338393524" sldId="259"/>
            <ac:spMk id="6" creationId="{4E8998CC-C525-E33B-74A1-7A10B8C12941}"/>
          </ac:spMkLst>
        </pc:spChg>
        <pc:spChg chg="add mod">
          <ac:chgData name="Madeleine Whittaker" userId="71c59fde-86c6-479f-9649-c374dc9bffc6" providerId="ADAL" clId="{7283C348-8E9B-4681-A8B4-ACCD2163F893}" dt="2025-05-12T17:23:20.428" v="668" actId="1076"/>
          <ac:spMkLst>
            <pc:docMk/>
            <pc:sldMk cId="1338393524" sldId="259"/>
            <ac:spMk id="12" creationId="{AD3B8C07-691C-2CDD-FC63-FCE6999D7BC7}"/>
          </ac:spMkLst>
        </pc:spChg>
        <pc:picChg chg="add del">
          <ac:chgData name="Madeleine Whittaker" userId="71c59fde-86c6-479f-9649-c374dc9bffc6" providerId="ADAL" clId="{7283C348-8E9B-4681-A8B4-ACCD2163F893}" dt="2025-05-12T16:33:39.395" v="401" actId="478"/>
          <ac:picMkLst>
            <pc:docMk/>
            <pc:sldMk cId="1338393524" sldId="259"/>
            <ac:picMk id="2" creationId="{DFD2A301-88ED-6724-8827-39BDC320DE79}"/>
          </ac:picMkLst>
        </pc:picChg>
        <pc:picChg chg="add del">
          <ac:chgData name="Madeleine Whittaker" userId="71c59fde-86c6-479f-9649-c374dc9bffc6" providerId="ADAL" clId="{7283C348-8E9B-4681-A8B4-ACCD2163F893}" dt="2025-05-12T16:33:39.854" v="402" actId="478"/>
          <ac:picMkLst>
            <pc:docMk/>
            <pc:sldMk cId="1338393524" sldId="259"/>
            <ac:picMk id="3" creationId="{4477C161-D6A9-B4AE-4A51-97EC18D6668B}"/>
          </ac:picMkLst>
        </pc:picChg>
        <pc:picChg chg="add del mod ord">
          <ac:chgData name="Madeleine Whittaker" userId="71c59fde-86c6-479f-9649-c374dc9bffc6" providerId="ADAL" clId="{7283C348-8E9B-4681-A8B4-ACCD2163F893}" dt="2025-05-12T16:12:00.382" v="364" actId="478"/>
          <ac:picMkLst>
            <pc:docMk/>
            <pc:sldMk cId="1338393524" sldId="259"/>
            <ac:picMk id="7" creationId="{BC86D161-ECA1-AED7-32BE-0C4FBA171001}"/>
          </ac:picMkLst>
        </pc:picChg>
        <pc:picChg chg="add del mod ord modCrop">
          <ac:chgData name="Madeleine Whittaker" userId="71c59fde-86c6-479f-9649-c374dc9bffc6" providerId="ADAL" clId="{7283C348-8E9B-4681-A8B4-ACCD2163F893}" dt="2025-05-12T16:15:57.950" v="382" actId="478"/>
          <ac:picMkLst>
            <pc:docMk/>
            <pc:sldMk cId="1338393524" sldId="259"/>
            <ac:picMk id="9" creationId="{45F532AD-E2F2-397A-681E-20897C303507}"/>
          </ac:picMkLst>
        </pc:picChg>
        <pc:picChg chg="add mod ord">
          <ac:chgData name="Madeleine Whittaker" userId="71c59fde-86c6-479f-9649-c374dc9bffc6" providerId="ADAL" clId="{7283C348-8E9B-4681-A8B4-ACCD2163F893}" dt="2025-05-12T16:33:12.266" v="386" actId="167"/>
          <ac:picMkLst>
            <pc:docMk/>
            <pc:sldMk cId="1338393524" sldId="259"/>
            <ac:picMk id="11" creationId="{4F8BA0A7-EF99-4655-B55B-5CE934806E1E}"/>
          </ac:picMkLst>
        </pc:picChg>
      </pc:sldChg>
      <pc:sldChg chg="del">
        <pc:chgData name="Madeleine Whittaker" userId="71c59fde-86c6-479f-9649-c374dc9bffc6" providerId="ADAL" clId="{7283C348-8E9B-4681-A8B4-ACCD2163F893}" dt="2025-05-12T15:43:34.332" v="28" actId="47"/>
        <pc:sldMkLst>
          <pc:docMk/>
          <pc:sldMk cId="3800817740" sldId="260"/>
        </pc:sldMkLst>
      </pc:sldChg>
      <pc:sldChg chg="add del">
        <pc:chgData name="Madeleine Whittaker" userId="71c59fde-86c6-479f-9649-c374dc9bffc6" providerId="ADAL" clId="{7283C348-8E9B-4681-A8B4-ACCD2163F893}" dt="2025-05-12T15:44:01.693" v="31"/>
        <pc:sldMkLst>
          <pc:docMk/>
          <pc:sldMk cId="3177999808" sldId="261"/>
        </pc:sldMkLst>
      </pc:sldChg>
      <pc:sldChg chg="addSp delSp modSp add del mod">
        <pc:chgData name="Madeleine Whittaker" userId="71c59fde-86c6-479f-9649-c374dc9bffc6" providerId="ADAL" clId="{7283C348-8E9B-4681-A8B4-ACCD2163F893}" dt="2025-05-12T17:17:58.628" v="510" actId="478"/>
        <pc:sldMkLst>
          <pc:docMk/>
          <pc:sldMk cId="3976248423" sldId="262"/>
        </pc:sldMkLst>
        <pc:spChg chg="mod">
          <ac:chgData name="Madeleine Whittaker" userId="71c59fde-86c6-479f-9649-c374dc9bffc6" providerId="ADAL" clId="{7283C348-8E9B-4681-A8B4-ACCD2163F893}" dt="2025-05-12T16:46:22.503" v="474" actId="404"/>
          <ac:spMkLst>
            <pc:docMk/>
            <pc:sldMk cId="3976248423" sldId="262"/>
            <ac:spMk id="12" creationId="{398105BF-4B74-02A9-A4B4-5A9BA2E880AC}"/>
          </ac:spMkLst>
        </pc:spChg>
        <pc:picChg chg="del">
          <ac:chgData name="Madeleine Whittaker" userId="71c59fde-86c6-479f-9649-c374dc9bffc6" providerId="ADAL" clId="{7283C348-8E9B-4681-A8B4-ACCD2163F893}" dt="2025-05-12T16:46:15.402" v="471" actId="478"/>
          <ac:picMkLst>
            <pc:docMk/>
            <pc:sldMk cId="3976248423" sldId="262"/>
            <ac:picMk id="2" creationId="{CDE8954C-300E-D960-768A-588C044744DC}"/>
          </ac:picMkLst>
        </pc:picChg>
        <pc:picChg chg="del">
          <ac:chgData name="Madeleine Whittaker" userId="71c59fde-86c6-479f-9649-c374dc9bffc6" providerId="ADAL" clId="{7283C348-8E9B-4681-A8B4-ACCD2163F893}" dt="2025-05-12T16:46:16.167" v="472" actId="478"/>
          <ac:picMkLst>
            <pc:docMk/>
            <pc:sldMk cId="3976248423" sldId="262"/>
            <ac:picMk id="3" creationId="{64F059B9-3433-A636-4612-EAFBFAF043BB}"/>
          </ac:picMkLst>
        </pc:picChg>
        <pc:picChg chg="add del mod ord">
          <ac:chgData name="Madeleine Whittaker" userId="71c59fde-86c6-479f-9649-c374dc9bffc6" providerId="ADAL" clId="{7283C348-8E9B-4681-A8B4-ACCD2163F893}" dt="2025-05-12T17:17:58.628" v="510" actId="478"/>
          <ac:picMkLst>
            <pc:docMk/>
            <pc:sldMk cId="3976248423" sldId="262"/>
            <ac:picMk id="6" creationId="{8135C582-250F-5A9D-BF0B-634CDAE0779D}"/>
          </ac:picMkLst>
        </pc:picChg>
        <pc:picChg chg="add mod ord">
          <ac:chgData name="Madeleine Whittaker" userId="71c59fde-86c6-479f-9649-c374dc9bffc6" providerId="ADAL" clId="{7283C348-8E9B-4681-A8B4-ACCD2163F893}" dt="2025-05-12T17:17:57.759" v="509" actId="167"/>
          <ac:picMkLst>
            <pc:docMk/>
            <pc:sldMk cId="3976248423" sldId="262"/>
            <ac:picMk id="8" creationId="{AB514E3D-E7BD-34B7-9EAB-0E68909CCF6D}"/>
          </ac:picMkLst>
        </pc:picChg>
      </pc:sldChg>
      <pc:sldChg chg="del">
        <pc:chgData name="Madeleine Whittaker" userId="71c59fde-86c6-479f-9649-c374dc9bffc6" providerId="ADAL" clId="{7283C348-8E9B-4681-A8B4-ACCD2163F893}" dt="2025-05-12T17:17:49.896" v="505" actId="47"/>
        <pc:sldMkLst>
          <pc:docMk/>
          <pc:sldMk cId="851084889" sldId="263"/>
        </pc:sldMkLst>
      </pc:sldChg>
      <pc:sldChg chg="delSp modSp add mod setBg delDesignElem">
        <pc:chgData name="Madeleine Whittaker" userId="71c59fde-86c6-479f-9649-c374dc9bffc6" providerId="ADAL" clId="{7283C348-8E9B-4681-A8B4-ACCD2163F893}" dt="2025-05-12T15:33:25.499" v="26" actId="1076"/>
        <pc:sldMkLst>
          <pc:docMk/>
          <pc:sldMk cId="2724611439" sldId="264"/>
        </pc:sldMkLst>
        <pc:grpChg chg="del">
          <ac:chgData name="Madeleine Whittaker" userId="71c59fde-86c6-479f-9649-c374dc9bffc6" providerId="ADAL" clId="{7283C348-8E9B-4681-A8B4-ACCD2163F893}" dt="2025-05-12T15:31:55.679" v="4"/>
          <ac:grpSpMkLst>
            <pc:docMk/>
            <pc:sldMk cId="2724611439" sldId="264"/>
            <ac:grpSpMk id="9" creationId="{D4D7444E-8572-6DFD-CB75-0984238C716D}"/>
          </ac:grpSpMkLst>
        </pc:grpChg>
        <pc:picChg chg="mod modCrop">
          <ac:chgData name="Madeleine Whittaker" userId="71c59fde-86c6-479f-9649-c374dc9bffc6" providerId="ADAL" clId="{7283C348-8E9B-4681-A8B4-ACCD2163F893}" dt="2025-05-12T15:33:25.499" v="26" actId="1076"/>
          <ac:picMkLst>
            <pc:docMk/>
            <pc:sldMk cId="2724611439" sldId="264"/>
            <ac:picMk id="4" creationId="{5B4904D9-118A-8E6D-D42B-12BCA52F5A01}"/>
          </ac:picMkLst>
        </pc:picChg>
      </pc:sldChg>
      <pc:sldChg chg="delSp modSp add mod setBg delDesignElem">
        <pc:chgData name="Madeleine Whittaker" userId="71c59fde-86c6-479f-9649-c374dc9bffc6" providerId="ADAL" clId="{7283C348-8E9B-4681-A8B4-ACCD2163F893}" dt="2025-05-12T15:32:35.383" v="11" actId="1076"/>
        <pc:sldMkLst>
          <pc:docMk/>
          <pc:sldMk cId="2627105565" sldId="265"/>
        </pc:sldMkLst>
        <pc:grpChg chg="del">
          <ac:chgData name="Madeleine Whittaker" userId="71c59fde-86c6-479f-9649-c374dc9bffc6" providerId="ADAL" clId="{7283C348-8E9B-4681-A8B4-ACCD2163F893}" dt="2025-05-12T15:31:55.679" v="4"/>
          <ac:grpSpMkLst>
            <pc:docMk/>
            <pc:sldMk cId="2627105565" sldId="265"/>
            <ac:grpSpMk id="9" creationId="{D4D7444E-8572-6DFD-CB75-0984238C716D}"/>
          </ac:grpSpMkLst>
        </pc:grpChg>
        <pc:picChg chg="mod">
          <ac:chgData name="Madeleine Whittaker" userId="71c59fde-86c6-479f-9649-c374dc9bffc6" providerId="ADAL" clId="{7283C348-8E9B-4681-A8B4-ACCD2163F893}" dt="2025-05-12T15:32:35.383" v="11" actId="1076"/>
          <ac:picMkLst>
            <pc:docMk/>
            <pc:sldMk cId="2627105565" sldId="265"/>
            <ac:picMk id="4" creationId="{4F614F53-F499-0DE3-342A-C23BA2494CDF}"/>
          </ac:picMkLst>
        </pc:picChg>
      </pc:sldChg>
      <pc:sldChg chg="delSp modSp add mod setBg delDesignElem">
        <pc:chgData name="Madeleine Whittaker" userId="71c59fde-86c6-479f-9649-c374dc9bffc6" providerId="ADAL" clId="{7283C348-8E9B-4681-A8B4-ACCD2163F893}" dt="2025-05-12T15:32:44.013" v="13" actId="1076"/>
        <pc:sldMkLst>
          <pc:docMk/>
          <pc:sldMk cId="3710390918" sldId="266"/>
        </pc:sldMkLst>
        <pc:grpChg chg="del">
          <ac:chgData name="Madeleine Whittaker" userId="71c59fde-86c6-479f-9649-c374dc9bffc6" providerId="ADAL" clId="{7283C348-8E9B-4681-A8B4-ACCD2163F893}" dt="2025-05-12T15:31:55.679" v="4"/>
          <ac:grpSpMkLst>
            <pc:docMk/>
            <pc:sldMk cId="3710390918" sldId="266"/>
            <ac:grpSpMk id="9" creationId="{D4D7444E-8572-6DFD-CB75-0984238C716D}"/>
          </ac:grpSpMkLst>
        </pc:grpChg>
        <pc:picChg chg="mod">
          <ac:chgData name="Madeleine Whittaker" userId="71c59fde-86c6-479f-9649-c374dc9bffc6" providerId="ADAL" clId="{7283C348-8E9B-4681-A8B4-ACCD2163F893}" dt="2025-05-12T15:32:44.013" v="13" actId="1076"/>
          <ac:picMkLst>
            <pc:docMk/>
            <pc:sldMk cId="3710390918" sldId="266"/>
            <ac:picMk id="4" creationId="{FC68C754-0F78-C35C-BF35-6B5E81C6C763}"/>
          </ac:picMkLst>
        </pc:picChg>
      </pc:sldChg>
      <pc:sldChg chg="delSp modSp add mod setBg delDesignElem">
        <pc:chgData name="Madeleine Whittaker" userId="71c59fde-86c6-479f-9649-c374dc9bffc6" providerId="ADAL" clId="{7283C348-8E9B-4681-A8B4-ACCD2163F893}" dt="2025-05-12T15:32:54.182" v="17" actId="1076"/>
        <pc:sldMkLst>
          <pc:docMk/>
          <pc:sldMk cId="3953538821" sldId="267"/>
        </pc:sldMkLst>
        <pc:grpChg chg="del">
          <ac:chgData name="Madeleine Whittaker" userId="71c59fde-86c6-479f-9649-c374dc9bffc6" providerId="ADAL" clId="{7283C348-8E9B-4681-A8B4-ACCD2163F893}" dt="2025-05-12T15:31:55.679" v="4"/>
          <ac:grpSpMkLst>
            <pc:docMk/>
            <pc:sldMk cId="3953538821" sldId="267"/>
            <ac:grpSpMk id="9" creationId="{D4D7444E-8572-6DFD-CB75-0984238C716D}"/>
          </ac:grpSpMkLst>
        </pc:grpChg>
        <pc:picChg chg="mod">
          <ac:chgData name="Madeleine Whittaker" userId="71c59fde-86c6-479f-9649-c374dc9bffc6" providerId="ADAL" clId="{7283C348-8E9B-4681-A8B4-ACCD2163F893}" dt="2025-05-12T15:32:54.182" v="17" actId="1076"/>
          <ac:picMkLst>
            <pc:docMk/>
            <pc:sldMk cId="3953538821" sldId="267"/>
            <ac:picMk id="4" creationId="{7F8A411C-321E-92DD-0C9A-3481C1539F03}"/>
          </ac:picMkLst>
        </pc:picChg>
      </pc:sldChg>
      <pc:sldChg chg="add">
        <pc:chgData name="Madeleine Whittaker" userId="71c59fde-86c6-479f-9649-c374dc9bffc6" providerId="ADAL" clId="{7283C348-8E9B-4681-A8B4-ACCD2163F893}" dt="2025-05-12T15:31:55.679" v="4"/>
        <pc:sldMkLst>
          <pc:docMk/>
          <pc:sldMk cId="0" sldId="268"/>
        </pc:sldMkLst>
      </pc:sldChg>
      <pc:sldChg chg="modSp add mod">
        <pc:chgData name="Madeleine Whittaker" userId="71c59fde-86c6-479f-9649-c374dc9bffc6" providerId="ADAL" clId="{7283C348-8E9B-4681-A8B4-ACCD2163F893}" dt="2025-05-12T15:31:55.817" v="5" actId="27636"/>
        <pc:sldMkLst>
          <pc:docMk/>
          <pc:sldMk cId="0" sldId="269"/>
        </pc:sldMkLst>
        <pc:spChg chg="mod">
          <ac:chgData name="Madeleine Whittaker" userId="71c59fde-86c6-479f-9649-c374dc9bffc6" providerId="ADAL" clId="{7283C348-8E9B-4681-A8B4-ACCD2163F893}" dt="2025-05-12T15:31:55.817" v="5" actId="27636"/>
          <ac:spMkLst>
            <pc:docMk/>
            <pc:sldMk cId="0" sldId="269"/>
            <ac:spMk id="3" creationId="{00000000-0000-0000-0000-000000000000}"/>
          </ac:spMkLst>
        </pc:spChg>
      </pc:sldChg>
      <pc:sldChg chg="add">
        <pc:chgData name="Madeleine Whittaker" userId="71c59fde-86c6-479f-9649-c374dc9bffc6" providerId="ADAL" clId="{7283C348-8E9B-4681-A8B4-ACCD2163F893}" dt="2025-05-12T15:31:55.679" v="4"/>
        <pc:sldMkLst>
          <pc:docMk/>
          <pc:sldMk cId="0" sldId="270"/>
        </pc:sldMkLst>
      </pc:sldChg>
      <pc:sldChg chg="addSp delSp modSp add mod">
        <pc:chgData name="Madeleine Whittaker" userId="71c59fde-86c6-479f-9649-c374dc9bffc6" providerId="ADAL" clId="{7283C348-8E9B-4681-A8B4-ACCD2163F893}" dt="2025-05-12T17:17:43.880" v="504" actId="14100"/>
        <pc:sldMkLst>
          <pc:docMk/>
          <pc:sldMk cId="1455110332" sldId="271"/>
        </pc:sldMkLst>
        <pc:spChg chg="mod">
          <ac:chgData name="Madeleine Whittaker" userId="71c59fde-86c6-479f-9649-c374dc9bffc6" providerId="ADAL" clId="{7283C348-8E9B-4681-A8B4-ACCD2163F893}" dt="2025-05-12T17:17:43.880" v="504" actId="14100"/>
          <ac:spMkLst>
            <pc:docMk/>
            <pc:sldMk cId="1455110332" sldId="271"/>
            <ac:spMk id="5" creationId="{6BE58BDA-A549-F36E-AA81-BD25C6C5FC64}"/>
          </ac:spMkLst>
        </pc:spChg>
        <pc:picChg chg="del">
          <ac:chgData name="Madeleine Whittaker" userId="71c59fde-86c6-479f-9649-c374dc9bffc6" providerId="ADAL" clId="{7283C348-8E9B-4681-A8B4-ACCD2163F893}" dt="2025-05-12T16:43:38.178" v="465" actId="478"/>
          <ac:picMkLst>
            <pc:docMk/>
            <pc:sldMk cId="1455110332" sldId="271"/>
            <ac:picMk id="2" creationId="{DFD2A301-88ED-6724-8827-39BDC320DE79}"/>
          </ac:picMkLst>
        </pc:picChg>
        <pc:picChg chg="del">
          <ac:chgData name="Madeleine Whittaker" userId="71c59fde-86c6-479f-9649-c374dc9bffc6" providerId="ADAL" clId="{7283C348-8E9B-4681-A8B4-ACCD2163F893}" dt="2025-05-12T16:43:39.485" v="466" actId="478"/>
          <ac:picMkLst>
            <pc:docMk/>
            <pc:sldMk cId="1455110332" sldId="271"/>
            <ac:picMk id="3" creationId="{4477C161-D6A9-B4AE-4A51-97EC18D6668B}"/>
          </ac:picMkLst>
        </pc:picChg>
        <pc:picChg chg="add del mod ord">
          <ac:chgData name="Madeleine Whittaker" userId="71c59fde-86c6-479f-9649-c374dc9bffc6" providerId="ADAL" clId="{7283C348-8E9B-4681-A8B4-ACCD2163F893}" dt="2025-05-12T17:17:35.108" v="499" actId="478"/>
          <ac:picMkLst>
            <pc:docMk/>
            <pc:sldMk cId="1455110332" sldId="271"/>
            <ac:picMk id="7" creationId="{07512DA1-94A7-5B7B-7B69-56D165603227}"/>
          </ac:picMkLst>
        </pc:picChg>
        <pc:picChg chg="add mod ord">
          <ac:chgData name="Madeleine Whittaker" userId="71c59fde-86c6-479f-9649-c374dc9bffc6" providerId="ADAL" clId="{7283C348-8E9B-4681-A8B4-ACCD2163F893}" dt="2025-05-12T17:17:40.667" v="503" actId="167"/>
          <ac:picMkLst>
            <pc:docMk/>
            <pc:sldMk cId="1455110332" sldId="271"/>
            <ac:picMk id="9" creationId="{162C1759-4395-94E5-B73A-645047D24356}"/>
          </ac:picMkLst>
        </pc:picChg>
      </pc:sldChg>
      <pc:sldChg chg="add">
        <pc:chgData name="Madeleine Whittaker" userId="71c59fde-86c6-479f-9649-c374dc9bffc6" providerId="ADAL" clId="{7283C348-8E9B-4681-A8B4-ACCD2163F893}" dt="2025-05-12T15:43:25.264" v="27"/>
        <pc:sldMkLst>
          <pc:docMk/>
          <pc:sldMk cId="1068316063" sldId="272"/>
        </pc:sldMkLst>
      </pc:sldChg>
      <pc:sldChg chg="add">
        <pc:chgData name="Madeleine Whittaker" userId="71c59fde-86c6-479f-9649-c374dc9bffc6" providerId="ADAL" clId="{7283C348-8E9B-4681-A8B4-ACCD2163F893}" dt="2025-05-12T15:43:25.264" v="27"/>
        <pc:sldMkLst>
          <pc:docMk/>
          <pc:sldMk cId="3619691929" sldId="273"/>
        </pc:sldMkLst>
      </pc:sldChg>
      <pc:sldChg chg="add">
        <pc:chgData name="Madeleine Whittaker" userId="71c59fde-86c6-479f-9649-c374dc9bffc6" providerId="ADAL" clId="{7283C348-8E9B-4681-A8B4-ACCD2163F893}" dt="2025-05-12T15:43:25.264" v="27"/>
        <pc:sldMkLst>
          <pc:docMk/>
          <pc:sldMk cId="1087980518" sldId="274"/>
        </pc:sldMkLst>
      </pc:sldChg>
      <pc:sldChg chg="add">
        <pc:chgData name="Madeleine Whittaker" userId="71c59fde-86c6-479f-9649-c374dc9bffc6" providerId="ADAL" clId="{7283C348-8E9B-4681-A8B4-ACCD2163F893}" dt="2025-05-12T15:43:25.264" v="27"/>
        <pc:sldMkLst>
          <pc:docMk/>
          <pc:sldMk cId="2408117363" sldId="275"/>
        </pc:sldMkLst>
      </pc:sldChg>
      <pc:sldChg chg="add">
        <pc:chgData name="Madeleine Whittaker" userId="71c59fde-86c6-479f-9649-c374dc9bffc6" providerId="ADAL" clId="{7283C348-8E9B-4681-A8B4-ACCD2163F893}" dt="2025-05-12T15:43:25.264" v="27"/>
        <pc:sldMkLst>
          <pc:docMk/>
          <pc:sldMk cId="932720785" sldId="276"/>
        </pc:sldMkLst>
      </pc:sldChg>
      <pc:sldChg chg="add">
        <pc:chgData name="Madeleine Whittaker" userId="71c59fde-86c6-479f-9649-c374dc9bffc6" providerId="ADAL" clId="{7283C348-8E9B-4681-A8B4-ACCD2163F893}" dt="2025-05-12T15:43:25.264" v="27"/>
        <pc:sldMkLst>
          <pc:docMk/>
          <pc:sldMk cId="1978819374" sldId="277"/>
        </pc:sldMkLst>
      </pc:sldChg>
      <pc:sldChg chg="add">
        <pc:chgData name="Madeleine Whittaker" userId="71c59fde-86c6-479f-9649-c374dc9bffc6" providerId="ADAL" clId="{7283C348-8E9B-4681-A8B4-ACCD2163F893}" dt="2025-05-12T15:43:25.264" v="27"/>
        <pc:sldMkLst>
          <pc:docMk/>
          <pc:sldMk cId="505538550" sldId="278"/>
        </pc:sldMkLst>
      </pc:sldChg>
      <pc:sldChg chg="add">
        <pc:chgData name="Madeleine Whittaker" userId="71c59fde-86c6-479f-9649-c374dc9bffc6" providerId="ADAL" clId="{7283C348-8E9B-4681-A8B4-ACCD2163F893}" dt="2025-05-12T15:43:25.264" v="27"/>
        <pc:sldMkLst>
          <pc:docMk/>
          <pc:sldMk cId="2509467509" sldId="279"/>
        </pc:sldMkLst>
      </pc:sldChg>
      <pc:sldChg chg="add">
        <pc:chgData name="Madeleine Whittaker" userId="71c59fde-86c6-479f-9649-c374dc9bffc6" providerId="ADAL" clId="{7283C348-8E9B-4681-A8B4-ACCD2163F893}" dt="2025-05-12T15:43:25.264" v="27"/>
        <pc:sldMkLst>
          <pc:docMk/>
          <pc:sldMk cId="1201468563" sldId="280"/>
        </pc:sldMkLst>
      </pc:sldChg>
      <pc:sldChg chg="add">
        <pc:chgData name="Madeleine Whittaker" userId="71c59fde-86c6-479f-9649-c374dc9bffc6" providerId="ADAL" clId="{7283C348-8E9B-4681-A8B4-ACCD2163F893}" dt="2025-05-12T15:44:01.693" v="31"/>
        <pc:sldMkLst>
          <pc:docMk/>
          <pc:sldMk cId="778078185" sldId="281"/>
        </pc:sldMkLst>
      </pc:sldChg>
      <pc:sldChg chg="add">
        <pc:chgData name="Madeleine Whittaker" userId="71c59fde-86c6-479f-9649-c374dc9bffc6" providerId="ADAL" clId="{7283C348-8E9B-4681-A8B4-ACCD2163F893}" dt="2025-05-12T15:44:01.693" v="31"/>
        <pc:sldMkLst>
          <pc:docMk/>
          <pc:sldMk cId="437603823" sldId="282"/>
        </pc:sldMkLst>
      </pc:sldChg>
      <pc:sldChg chg="add">
        <pc:chgData name="Madeleine Whittaker" userId="71c59fde-86c6-479f-9649-c374dc9bffc6" providerId="ADAL" clId="{7283C348-8E9B-4681-A8B4-ACCD2163F893}" dt="2025-05-12T15:44:01.693" v="31"/>
        <pc:sldMkLst>
          <pc:docMk/>
          <pc:sldMk cId="3888561265" sldId="283"/>
        </pc:sldMkLst>
      </pc:sldChg>
      <pc:sldChg chg="add">
        <pc:chgData name="Madeleine Whittaker" userId="71c59fde-86c6-479f-9649-c374dc9bffc6" providerId="ADAL" clId="{7283C348-8E9B-4681-A8B4-ACCD2163F893}" dt="2025-05-12T15:44:01.693" v="31"/>
        <pc:sldMkLst>
          <pc:docMk/>
          <pc:sldMk cId="2920025362" sldId="284"/>
        </pc:sldMkLst>
      </pc:sldChg>
      <pc:sldChg chg="add">
        <pc:chgData name="Madeleine Whittaker" userId="71c59fde-86c6-479f-9649-c374dc9bffc6" providerId="ADAL" clId="{7283C348-8E9B-4681-A8B4-ACCD2163F893}" dt="2025-05-12T15:44:01.693" v="31"/>
        <pc:sldMkLst>
          <pc:docMk/>
          <pc:sldMk cId="3483463949" sldId="285"/>
        </pc:sldMkLst>
      </pc:sldChg>
      <pc:sldChg chg="add">
        <pc:chgData name="Madeleine Whittaker" userId="71c59fde-86c6-479f-9649-c374dc9bffc6" providerId="ADAL" clId="{7283C348-8E9B-4681-A8B4-ACCD2163F893}" dt="2025-05-12T15:44:01.693" v="31"/>
        <pc:sldMkLst>
          <pc:docMk/>
          <pc:sldMk cId="4001202433" sldId="286"/>
        </pc:sldMkLst>
      </pc:sldChg>
      <pc:sldChg chg="add">
        <pc:chgData name="Madeleine Whittaker" userId="71c59fde-86c6-479f-9649-c374dc9bffc6" providerId="ADAL" clId="{7283C348-8E9B-4681-A8B4-ACCD2163F893}" dt="2025-05-12T15:44:01.693" v="31"/>
        <pc:sldMkLst>
          <pc:docMk/>
          <pc:sldMk cId="2392268598" sldId="287"/>
        </pc:sldMkLst>
      </pc:sldChg>
      <pc:sldChg chg="add">
        <pc:chgData name="Madeleine Whittaker" userId="71c59fde-86c6-479f-9649-c374dc9bffc6" providerId="ADAL" clId="{7283C348-8E9B-4681-A8B4-ACCD2163F893}" dt="2025-05-12T15:44:01.693" v="31"/>
        <pc:sldMkLst>
          <pc:docMk/>
          <pc:sldMk cId="621175271" sldId="288"/>
        </pc:sldMkLst>
      </pc:sldChg>
      <pc:sldChg chg="add del">
        <pc:chgData name="Madeleine Whittaker" userId="71c59fde-86c6-479f-9649-c374dc9bffc6" providerId="ADAL" clId="{7283C348-8E9B-4681-A8B4-ACCD2163F893}" dt="2025-05-12T16:37:41.571" v="454" actId="47"/>
        <pc:sldMkLst>
          <pc:docMk/>
          <pc:sldMk cId="4903150" sldId="289"/>
        </pc:sldMkLst>
      </pc:sldChg>
      <pc:sldChg chg="add del">
        <pc:chgData name="Madeleine Whittaker" userId="71c59fde-86c6-479f-9649-c374dc9bffc6" providerId="ADAL" clId="{7283C348-8E9B-4681-A8B4-ACCD2163F893}" dt="2025-05-12T15:49:59.231" v="63" actId="47"/>
        <pc:sldMkLst>
          <pc:docMk/>
          <pc:sldMk cId="2976831087" sldId="290"/>
        </pc:sldMkLst>
      </pc:sldChg>
      <pc:sldChg chg="new del">
        <pc:chgData name="Madeleine Whittaker" userId="71c59fde-86c6-479f-9649-c374dc9bffc6" providerId="ADAL" clId="{7283C348-8E9B-4681-A8B4-ACCD2163F893}" dt="2025-05-12T15:46:12.636" v="35" actId="47"/>
        <pc:sldMkLst>
          <pc:docMk/>
          <pc:sldMk cId="4227129295" sldId="290"/>
        </pc:sldMkLst>
      </pc:sldChg>
      <pc:sldChg chg="modSp add del mod modClrScheme chgLayout">
        <pc:chgData name="Madeleine Whittaker" userId="71c59fde-86c6-479f-9649-c374dc9bffc6" providerId="ADAL" clId="{7283C348-8E9B-4681-A8B4-ACCD2163F893}" dt="2025-05-12T15:50:33.180" v="73" actId="2711"/>
        <pc:sldMkLst>
          <pc:docMk/>
          <pc:sldMk cId="0" sldId="1752"/>
        </pc:sldMkLst>
        <pc:spChg chg="mod ord">
          <ac:chgData name="Madeleine Whittaker" userId="71c59fde-86c6-479f-9649-c374dc9bffc6" providerId="ADAL" clId="{7283C348-8E9B-4681-A8B4-ACCD2163F893}" dt="2025-05-12T15:48:17.378" v="51" actId="700"/>
          <ac:spMkLst>
            <pc:docMk/>
            <pc:sldMk cId="0" sldId="1752"/>
            <ac:spMk id="6146" creationId="{00000000-0000-0000-0000-000000000000}"/>
          </ac:spMkLst>
        </pc:spChg>
        <pc:spChg chg="mod ord">
          <ac:chgData name="Madeleine Whittaker" userId="71c59fde-86c6-479f-9649-c374dc9bffc6" providerId="ADAL" clId="{7283C348-8E9B-4681-A8B4-ACCD2163F893}" dt="2025-05-12T15:50:33.180" v="73" actId="2711"/>
          <ac:spMkLst>
            <pc:docMk/>
            <pc:sldMk cId="0" sldId="1752"/>
            <ac:spMk id="6152" creationId="{CAED7105-F757-301F-8E99-20B655DB0237}"/>
          </ac:spMkLst>
        </pc:spChg>
        <pc:graphicFrameChg chg="mod ord">
          <ac:chgData name="Madeleine Whittaker" userId="71c59fde-86c6-479f-9649-c374dc9bffc6" providerId="ADAL" clId="{7283C348-8E9B-4681-A8B4-ACCD2163F893}" dt="2025-05-12T15:48:41.728" v="60" actId="1076"/>
          <ac:graphicFrameMkLst>
            <pc:docMk/>
            <pc:sldMk cId="0" sldId="1752"/>
            <ac:graphicFrameMk id="6148" creationId="{7F3C9851-980D-19C2-BB83-4FA7DE81A8B6}"/>
          </ac:graphicFrameMkLst>
        </pc:graphicFrameChg>
      </pc:sldChg>
      <pc:sldChg chg="modSp add del mod modClrScheme chgLayout">
        <pc:chgData name="Madeleine Whittaker" userId="71c59fde-86c6-479f-9649-c374dc9bffc6" providerId="ADAL" clId="{7283C348-8E9B-4681-A8B4-ACCD2163F893}" dt="2025-05-12T15:51:03.550" v="81" actId="27636"/>
        <pc:sldMkLst>
          <pc:docMk/>
          <pc:sldMk cId="394156665" sldId="1754"/>
        </pc:sldMkLst>
        <pc:spChg chg="mod ord">
          <ac:chgData name="Madeleine Whittaker" userId="71c59fde-86c6-479f-9649-c374dc9bffc6" providerId="ADAL" clId="{7283C348-8E9B-4681-A8B4-ACCD2163F893}" dt="2025-05-12T15:48:17.378" v="51" actId="700"/>
          <ac:spMkLst>
            <pc:docMk/>
            <pc:sldMk cId="394156665" sldId="1754"/>
            <ac:spMk id="6146" creationId="{D0C054FC-6753-E7B8-E8EE-612BD026B393}"/>
          </ac:spMkLst>
        </pc:spChg>
        <pc:spChg chg="mod ord">
          <ac:chgData name="Madeleine Whittaker" userId="71c59fde-86c6-479f-9649-c374dc9bffc6" providerId="ADAL" clId="{7283C348-8E9B-4681-A8B4-ACCD2163F893}" dt="2025-05-12T15:51:03.550" v="81" actId="27636"/>
          <ac:spMkLst>
            <pc:docMk/>
            <pc:sldMk cId="394156665" sldId="1754"/>
            <ac:spMk id="6152" creationId="{822EEFA2-EF50-39E3-BCAA-4915E071804E}"/>
          </ac:spMkLst>
        </pc:spChg>
        <pc:graphicFrameChg chg="mod ord">
          <ac:chgData name="Madeleine Whittaker" userId="71c59fde-86c6-479f-9649-c374dc9bffc6" providerId="ADAL" clId="{7283C348-8E9B-4681-A8B4-ACCD2163F893}" dt="2025-05-12T15:50:57.170" v="79" actId="1076"/>
          <ac:graphicFrameMkLst>
            <pc:docMk/>
            <pc:sldMk cId="394156665" sldId="1754"/>
            <ac:graphicFrameMk id="6148" creationId="{7CD82E53-DD24-D45F-A725-93305BD7206E}"/>
          </ac:graphicFrameMkLst>
        </pc:graphicFrameChg>
      </pc:sldChg>
      <pc:sldChg chg="modSp add del mod modClrScheme chgLayout">
        <pc:chgData name="Madeleine Whittaker" userId="71c59fde-86c6-479f-9649-c374dc9bffc6" providerId="ADAL" clId="{7283C348-8E9B-4681-A8B4-ACCD2163F893}" dt="2025-05-12T15:51:27.033" v="85" actId="27636"/>
        <pc:sldMkLst>
          <pc:docMk/>
          <pc:sldMk cId="2869088875" sldId="1755"/>
        </pc:sldMkLst>
        <pc:spChg chg="mod ord">
          <ac:chgData name="Madeleine Whittaker" userId="71c59fde-86c6-479f-9649-c374dc9bffc6" providerId="ADAL" clId="{7283C348-8E9B-4681-A8B4-ACCD2163F893}" dt="2025-05-12T15:48:17.378" v="51" actId="700"/>
          <ac:spMkLst>
            <pc:docMk/>
            <pc:sldMk cId="2869088875" sldId="1755"/>
            <ac:spMk id="6146" creationId="{5EB9198B-9B9A-B9F5-1045-8BDA272988D6}"/>
          </ac:spMkLst>
        </pc:spChg>
        <pc:spChg chg="mod ord">
          <ac:chgData name="Madeleine Whittaker" userId="71c59fde-86c6-479f-9649-c374dc9bffc6" providerId="ADAL" clId="{7283C348-8E9B-4681-A8B4-ACCD2163F893}" dt="2025-05-12T15:51:27.033" v="85" actId="27636"/>
          <ac:spMkLst>
            <pc:docMk/>
            <pc:sldMk cId="2869088875" sldId="1755"/>
            <ac:spMk id="6152" creationId="{9D0C14C4-8692-879C-2DDB-7A9669F6E742}"/>
          </ac:spMkLst>
        </pc:spChg>
        <pc:graphicFrameChg chg="mod ord">
          <ac:chgData name="Madeleine Whittaker" userId="71c59fde-86c6-479f-9649-c374dc9bffc6" providerId="ADAL" clId="{7283C348-8E9B-4681-A8B4-ACCD2163F893}" dt="2025-05-12T15:51:19.800" v="83" actId="1076"/>
          <ac:graphicFrameMkLst>
            <pc:docMk/>
            <pc:sldMk cId="2869088875" sldId="1755"/>
            <ac:graphicFrameMk id="6148" creationId="{B83F07EE-A471-1B98-C385-3119C3EF6FDB}"/>
          </ac:graphicFrameMkLst>
        </pc:graphicFrameChg>
      </pc:sldChg>
      <pc:sldChg chg="modSp add del mod modClrScheme chgLayout">
        <pc:chgData name="Madeleine Whittaker" userId="71c59fde-86c6-479f-9649-c374dc9bffc6" providerId="ADAL" clId="{7283C348-8E9B-4681-A8B4-ACCD2163F893}" dt="2025-05-12T15:51:47.253" v="89" actId="1076"/>
        <pc:sldMkLst>
          <pc:docMk/>
          <pc:sldMk cId="2937053849" sldId="1756"/>
        </pc:sldMkLst>
        <pc:spChg chg="mod ord">
          <ac:chgData name="Madeleine Whittaker" userId="71c59fde-86c6-479f-9649-c374dc9bffc6" providerId="ADAL" clId="{7283C348-8E9B-4681-A8B4-ACCD2163F893}" dt="2025-05-12T15:48:17.378" v="51" actId="700"/>
          <ac:spMkLst>
            <pc:docMk/>
            <pc:sldMk cId="2937053849" sldId="1756"/>
            <ac:spMk id="6146" creationId="{0818BF39-9930-7B24-6185-0FF5A74EA720}"/>
          </ac:spMkLst>
        </pc:spChg>
        <pc:spChg chg="mod ord">
          <ac:chgData name="Madeleine Whittaker" userId="71c59fde-86c6-479f-9649-c374dc9bffc6" providerId="ADAL" clId="{7283C348-8E9B-4681-A8B4-ACCD2163F893}" dt="2025-05-12T15:51:40.867" v="88" actId="14100"/>
          <ac:spMkLst>
            <pc:docMk/>
            <pc:sldMk cId="2937053849" sldId="1756"/>
            <ac:spMk id="6152" creationId="{F1175F15-EB65-3AE1-7DE2-368B3217230A}"/>
          </ac:spMkLst>
        </pc:spChg>
        <pc:graphicFrameChg chg="mod ord">
          <ac:chgData name="Madeleine Whittaker" userId="71c59fde-86c6-479f-9649-c374dc9bffc6" providerId="ADAL" clId="{7283C348-8E9B-4681-A8B4-ACCD2163F893}" dt="2025-05-12T15:51:47.253" v="89" actId="1076"/>
          <ac:graphicFrameMkLst>
            <pc:docMk/>
            <pc:sldMk cId="2937053849" sldId="1756"/>
            <ac:graphicFrameMk id="6148" creationId="{051EAA0D-2198-32E1-1C23-709E8681265E}"/>
          </ac:graphicFrameMkLst>
        </pc:graphicFrameChg>
      </pc:sldChg>
      <pc:sldChg chg="modSp add del mod modClrScheme chgLayout">
        <pc:chgData name="Madeleine Whittaker" userId="71c59fde-86c6-479f-9649-c374dc9bffc6" providerId="ADAL" clId="{7283C348-8E9B-4681-A8B4-ACCD2163F893}" dt="2025-05-12T15:52:08.142" v="93" actId="14100"/>
        <pc:sldMkLst>
          <pc:docMk/>
          <pc:sldMk cId="269146661" sldId="1757"/>
        </pc:sldMkLst>
        <pc:spChg chg="mod ord">
          <ac:chgData name="Madeleine Whittaker" userId="71c59fde-86c6-479f-9649-c374dc9bffc6" providerId="ADAL" clId="{7283C348-8E9B-4681-A8B4-ACCD2163F893}" dt="2025-05-12T15:48:17.378" v="51" actId="700"/>
          <ac:spMkLst>
            <pc:docMk/>
            <pc:sldMk cId="269146661" sldId="1757"/>
            <ac:spMk id="6146" creationId="{D25A14CA-979A-64F0-4AFC-7305A01E706E}"/>
          </ac:spMkLst>
        </pc:spChg>
        <pc:spChg chg="mod ord">
          <ac:chgData name="Madeleine Whittaker" userId="71c59fde-86c6-479f-9649-c374dc9bffc6" providerId="ADAL" clId="{7283C348-8E9B-4681-A8B4-ACCD2163F893}" dt="2025-05-12T15:52:08.142" v="93" actId="14100"/>
          <ac:spMkLst>
            <pc:docMk/>
            <pc:sldMk cId="269146661" sldId="1757"/>
            <ac:spMk id="6152" creationId="{5D4D8A06-E6AA-2E1F-5269-670B31BEB080}"/>
          </ac:spMkLst>
        </pc:spChg>
        <pc:graphicFrameChg chg="mod ord">
          <ac:chgData name="Madeleine Whittaker" userId="71c59fde-86c6-479f-9649-c374dc9bffc6" providerId="ADAL" clId="{7283C348-8E9B-4681-A8B4-ACCD2163F893}" dt="2025-05-12T15:52:05.183" v="92" actId="1076"/>
          <ac:graphicFrameMkLst>
            <pc:docMk/>
            <pc:sldMk cId="269146661" sldId="1757"/>
            <ac:graphicFrameMk id="6148" creationId="{C6D14718-6186-E473-B5A1-EE80A48E0688}"/>
          </ac:graphicFrameMkLst>
        </pc:graphicFrameChg>
      </pc:sldChg>
      <pc:sldChg chg="modSp add del mod modClrScheme chgLayout">
        <pc:chgData name="Madeleine Whittaker" userId="71c59fde-86c6-479f-9649-c374dc9bffc6" providerId="ADAL" clId="{7283C348-8E9B-4681-A8B4-ACCD2163F893}" dt="2025-05-12T15:52:37.988" v="105" actId="1076"/>
        <pc:sldMkLst>
          <pc:docMk/>
          <pc:sldMk cId="3736473422" sldId="1758"/>
        </pc:sldMkLst>
        <pc:spChg chg="mod ord">
          <ac:chgData name="Madeleine Whittaker" userId="71c59fde-86c6-479f-9649-c374dc9bffc6" providerId="ADAL" clId="{7283C348-8E9B-4681-A8B4-ACCD2163F893}" dt="2025-05-12T15:48:17.378" v="51" actId="700"/>
          <ac:spMkLst>
            <pc:docMk/>
            <pc:sldMk cId="3736473422" sldId="1758"/>
            <ac:spMk id="6146" creationId="{EE50ABC0-7386-444F-B53D-279372858F5D}"/>
          </ac:spMkLst>
        </pc:spChg>
        <pc:spChg chg="mod ord">
          <ac:chgData name="Madeleine Whittaker" userId="71c59fde-86c6-479f-9649-c374dc9bffc6" providerId="ADAL" clId="{7283C348-8E9B-4681-A8B4-ACCD2163F893}" dt="2025-05-12T15:52:30.980" v="104" actId="27636"/>
          <ac:spMkLst>
            <pc:docMk/>
            <pc:sldMk cId="3736473422" sldId="1758"/>
            <ac:spMk id="6152" creationId="{A5E4AD5A-C401-C8A6-EE2D-2C51B16ABFB4}"/>
          </ac:spMkLst>
        </pc:spChg>
        <pc:graphicFrameChg chg="mod ord">
          <ac:chgData name="Madeleine Whittaker" userId="71c59fde-86c6-479f-9649-c374dc9bffc6" providerId="ADAL" clId="{7283C348-8E9B-4681-A8B4-ACCD2163F893}" dt="2025-05-12T15:52:37.988" v="105" actId="1076"/>
          <ac:graphicFrameMkLst>
            <pc:docMk/>
            <pc:sldMk cId="3736473422" sldId="1758"/>
            <ac:graphicFrameMk id="6148" creationId="{50240C0B-B598-8EB6-B4CD-6F74AC8C41D9}"/>
          </ac:graphicFrameMkLst>
        </pc:graphicFrameChg>
      </pc:sldChg>
      <pc:sldChg chg="modSp add del mod modClrScheme chgLayout">
        <pc:chgData name="Madeleine Whittaker" userId="71c59fde-86c6-479f-9649-c374dc9bffc6" providerId="ADAL" clId="{7283C348-8E9B-4681-A8B4-ACCD2163F893}" dt="2025-05-12T15:53:37.245" v="122" actId="2711"/>
        <pc:sldMkLst>
          <pc:docMk/>
          <pc:sldMk cId="677453408" sldId="1759"/>
        </pc:sldMkLst>
        <pc:spChg chg="mod ord">
          <ac:chgData name="Madeleine Whittaker" userId="71c59fde-86c6-479f-9649-c374dc9bffc6" providerId="ADAL" clId="{7283C348-8E9B-4681-A8B4-ACCD2163F893}" dt="2025-05-12T15:48:17.378" v="51" actId="700"/>
          <ac:spMkLst>
            <pc:docMk/>
            <pc:sldMk cId="677453408" sldId="1759"/>
            <ac:spMk id="6146" creationId="{70AE87FB-3533-AB72-27A0-303C4374EC57}"/>
          </ac:spMkLst>
        </pc:spChg>
        <pc:spChg chg="mod ord">
          <ac:chgData name="Madeleine Whittaker" userId="71c59fde-86c6-479f-9649-c374dc9bffc6" providerId="ADAL" clId="{7283C348-8E9B-4681-A8B4-ACCD2163F893}" dt="2025-05-12T15:53:37.245" v="122" actId="2711"/>
          <ac:spMkLst>
            <pc:docMk/>
            <pc:sldMk cId="677453408" sldId="1759"/>
            <ac:spMk id="6152" creationId="{F91199BC-327C-78EF-38D9-7A2C032EAF47}"/>
          </ac:spMkLst>
        </pc:spChg>
        <pc:graphicFrameChg chg="mod ord">
          <ac:chgData name="Madeleine Whittaker" userId="71c59fde-86c6-479f-9649-c374dc9bffc6" providerId="ADAL" clId="{7283C348-8E9B-4681-A8B4-ACCD2163F893}" dt="2025-05-12T15:52:51.263" v="108" actId="1076"/>
          <ac:graphicFrameMkLst>
            <pc:docMk/>
            <pc:sldMk cId="677453408" sldId="1759"/>
            <ac:graphicFrameMk id="6148" creationId="{4B153C91-A7E0-9F83-7613-98AEAFADF50E}"/>
          </ac:graphicFrameMkLst>
        </pc:graphicFrameChg>
      </pc:sldChg>
      <pc:sldChg chg="modSp add del mod modClrScheme chgLayout">
        <pc:chgData name="Madeleine Whittaker" userId="71c59fde-86c6-479f-9649-c374dc9bffc6" providerId="ADAL" clId="{7283C348-8E9B-4681-A8B4-ACCD2163F893}" dt="2025-05-12T16:07:00.716" v="287" actId="2711"/>
        <pc:sldMkLst>
          <pc:docMk/>
          <pc:sldMk cId="2287906769" sldId="1760"/>
        </pc:sldMkLst>
        <pc:spChg chg="mod ord">
          <ac:chgData name="Madeleine Whittaker" userId="71c59fde-86c6-479f-9649-c374dc9bffc6" providerId="ADAL" clId="{7283C348-8E9B-4681-A8B4-ACCD2163F893}" dt="2025-05-12T15:48:17.378" v="51" actId="700"/>
          <ac:spMkLst>
            <pc:docMk/>
            <pc:sldMk cId="2287906769" sldId="1760"/>
            <ac:spMk id="6146" creationId="{B37B57D7-BC35-26F3-30C2-C2E33DE17373}"/>
          </ac:spMkLst>
        </pc:spChg>
        <pc:spChg chg="mod ord">
          <ac:chgData name="Madeleine Whittaker" userId="71c59fde-86c6-479f-9649-c374dc9bffc6" providerId="ADAL" clId="{7283C348-8E9B-4681-A8B4-ACCD2163F893}" dt="2025-05-12T16:07:00.716" v="287" actId="2711"/>
          <ac:spMkLst>
            <pc:docMk/>
            <pc:sldMk cId="2287906769" sldId="1760"/>
            <ac:spMk id="6152" creationId="{7DF68A8E-36F6-58E8-F43E-4C8A81C2B400}"/>
          </ac:spMkLst>
        </pc:spChg>
        <pc:graphicFrameChg chg="mod ord">
          <ac:chgData name="Madeleine Whittaker" userId="71c59fde-86c6-479f-9649-c374dc9bffc6" providerId="ADAL" clId="{7283C348-8E9B-4681-A8B4-ACCD2163F893}" dt="2025-05-12T15:53:52.534" v="124" actId="1076"/>
          <ac:graphicFrameMkLst>
            <pc:docMk/>
            <pc:sldMk cId="2287906769" sldId="1760"/>
            <ac:graphicFrameMk id="6148" creationId="{F0155D1D-50CF-F0CD-8420-97406AA02956}"/>
          </ac:graphicFrameMkLst>
        </pc:graphicFrameChg>
      </pc:sldChg>
      <pc:sldChg chg="addSp delSp modSp add mod">
        <pc:chgData name="Madeleine Whittaker" userId="71c59fde-86c6-479f-9649-c374dc9bffc6" providerId="ADAL" clId="{7283C348-8E9B-4681-A8B4-ACCD2163F893}" dt="2025-05-12T17:10:40.181" v="492" actId="404"/>
        <pc:sldMkLst>
          <pc:docMk/>
          <pc:sldMk cId="2195598052" sldId="1762"/>
        </pc:sldMkLst>
        <pc:spChg chg="add mod">
          <ac:chgData name="Madeleine Whittaker" userId="71c59fde-86c6-479f-9649-c374dc9bffc6" providerId="ADAL" clId="{7283C348-8E9B-4681-A8B4-ACCD2163F893}" dt="2025-05-12T17:10:40.181" v="492" actId="404"/>
          <ac:spMkLst>
            <pc:docMk/>
            <pc:sldMk cId="2195598052" sldId="1762"/>
            <ac:spMk id="2" creationId="{DDFBB616-B695-F21C-6D23-02D3C7A6DF96}"/>
          </ac:spMkLst>
        </pc:spChg>
        <pc:spChg chg="mod">
          <ac:chgData name="Madeleine Whittaker" userId="71c59fde-86c6-479f-9649-c374dc9bffc6" providerId="ADAL" clId="{7283C348-8E9B-4681-A8B4-ACCD2163F893}" dt="2025-05-12T16:09:31.107" v="341" actId="1076"/>
          <ac:spMkLst>
            <pc:docMk/>
            <pc:sldMk cId="2195598052" sldId="1762"/>
            <ac:spMk id="7" creationId="{95E50F2B-3D20-6395-626D-9732730A043F}"/>
          </ac:spMkLst>
        </pc:spChg>
        <pc:spChg chg="del">
          <ac:chgData name="Madeleine Whittaker" userId="71c59fde-86c6-479f-9649-c374dc9bffc6" providerId="ADAL" clId="{7283C348-8E9B-4681-A8B4-ACCD2163F893}" dt="2025-05-12T16:09:39.711" v="344" actId="478"/>
          <ac:spMkLst>
            <pc:docMk/>
            <pc:sldMk cId="2195598052" sldId="1762"/>
            <ac:spMk id="12" creationId="{398105BF-4B74-02A9-A4B4-5A9BA2E880AC}"/>
          </ac:spMkLst>
        </pc:spChg>
        <pc:picChg chg="add mod ord">
          <ac:chgData name="Madeleine Whittaker" userId="71c59fde-86c6-479f-9649-c374dc9bffc6" providerId="ADAL" clId="{7283C348-8E9B-4681-A8B4-ACCD2163F893}" dt="2025-05-12T17:10:24.388" v="489" actId="167"/>
          <ac:picMkLst>
            <pc:docMk/>
            <pc:sldMk cId="2195598052" sldId="1762"/>
            <ac:picMk id="4" creationId="{5BC834DA-C0BA-B1FD-AE9F-1D08B054C803}"/>
          </ac:picMkLst>
        </pc:picChg>
      </pc:sldChg>
      <pc:sldChg chg="add del">
        <pc:chgData name="Madeleine Whittaker" userId="71c59fde-86c6-479f-9649-c374dc9bffc6" providerId="ADAL" clId="{7283C348-8E9B-4681-A8B4-ACCD2163F893}" dt="2025-05-12T17:10:51.463" v="493" actId="47"/>
        <pc:sldMkLst>
          <pc:docMk/>
          <pc:sldMk cId="702112297" sldId="1763"/>
        </pc:sldMkLst>
      </pc:sldChg>
      <pc:sldChg chg="modSp add del mod modClrScheme chgLayout">
        <pc:chgData name="Madeleine Whittaker" userId="71c59fde-86c6-479f-9649-c374dc9bffc6" providerId="ADAL" clId="{7283C348-8E9B-4681-A8B4-ACCD2163F893}" dt="2025-05-12T15:50:20.603" v="70" actId="27636"/>
        <pc:sldMkLst>
          <pc:docMk/>
          <pc:sldMk cId="4108236309" sldId="1764"/>
        </pc:sldMkLst>
        <pc:spChg chg="mod ord">
          <ac:chgData name="Madeleine Whittaker" userId="71c59fde-86c6-479f-9649-c374dc9bffc6" providerId="ADAL" clId="{7283C348-8E9B-4681-A8B4-ACCD2163F893}" dt="2025-05-12T15:47:06.057" v="41" actId="700"/>
          <ac:spMkLst>
            <pc:docMk/>
            <pc:sldMk cId="4108236309" sldId="1764"/>
            <ac:spMk id="6146" creationId="{5FE3A49E-20A7-D76F-47C2-0CF94C7DE0C5}"/>
          </ac:spMkLst>
        </pc:spChg>
        <pc:spChg chg="mod ord">
          <ac:chgData name="Madeleine Whittaker" userId="71c59fde-86c6-479f-9649-c374dc9bffc6" providerId="ADAL" clId="{7283C348-8E9B-4681-A8B4-ACCD2163F893}" dt="2025-05-12T15:50:20.603" v="70" actId="27636"/>
          <ac:spMkLst>
            <pc:docMk/>
            <pc:sldMk cId="4108236309" sldId="1764"/>
            <ac:spMk id="6152" creationId="{EC5EFCC8-0B48-9A7B-2066-9DDB32C23CDC}"/>
          </ac:spMkLst>
        </pc:spChg>
        <pc:graphicFrameChg chg="mod ord">
          <ac:chgData name="Madeleine Whittaker" userId="71c59fde-86c6-479f-9649-c374dc9bffc6" providerId="ADAL" clId="{7283C348-8E9B-4681-A8B4-ACCD2163F893}" dt="2025-05-12T15:47:34.173" v="49" actId="1076"/>
          <ac:graphicFrameMkLst>
            <pc:docMk/>
            <pc:sldMk cId="4108236309" sldId="1764"/>
            <ac:graphicFrameMk id="6148" creationId="{B243F6F1-C0C1-4B56-DF21-25E49F4407EB}"/>
          </ac:graphicFrameMkLst>
        </pc:graphicFrameChg>
      </pc:sldChg>
      <pc:sldChg chg="modSp add del mod modClrScheme chgLayout">
        <pc:chgData name="Madeleine Whittaker" userId="71c59fde-86c6-479f-9649-c374dc9bffc6" providerId="ADAL" clId="{7283C348-8E9B-4681-A8B4-ACCD2163F893}" dt="2025-05-12T16:06:44.376" v="277" actId="27636"/>
        <pc:sldMkLst>
          <pc:docMk/>
          <pc:sldMk cId="298466772" sldId="1765"/>
        </pc:sldMkLst>
        <pc:spChg chg="mod ord">
          <ac:chgData name="Madeleine Whittaker" userId="71c59fde-86c6-479f-9649-c374dc9bffc6" providerId="ADAL" clId="{7283C348-8E9B-4681-A8B4-ACCD2163F893}" dt="2025-05-12T15:48:17.507" v="54" actId="27636"/>
          <ac:spMkLst>
            <pc:docMk/>
            <pc:sldMk cId="298466772" sldId="1765"/>
            <ac:spMk id="6146" creationId="{A00BBDB0-2061-41B5-38A1-8AC17A7848EB}"/>
          </ac:spMkLst>
        </pc:spChg>
        <pc:spChg chg="mod ord">
          <ac:chgData name="Madeleine Whittaker" userId="71c59fde-86c6-479f-9649-c374dc9bffc6" providerId="ADAL" clId="{7283C348-8E9B-4681-A8B4-ACCD2163F893}" dt="2025-05-12T16:06:44.376" v="277" actId="27636"/>
          <ac:spMkLst>
            <pc:docMk/>
            <pc:sldMk cId="298466772" sldId="1765"/>
            <ac:spMk id="6152" creationId="{F21AA57A-130C-151B-2644-D7F4E39D1593}"/>
          </ac:spMkLst>
        </pc:spChg>
        <pc:graphicFrameChg chg="mod ord">
          <ac:chgData name="Madeleine Whittaker" userId="71c59fde-86c6-479f-9649-c374dc9bffc6" providerId="ADAL" clId="{7283C348-8E9B-4681-A8B4-ACCD2163F893}" dt="2025-05-12T15:54:50.531" v="139" actId="1076"/>
          <ac:graphicFrameMkLst>
            <pc:docMk/>
            <pc:sldMk cId="298466772" sldId="1765"/>
            <ac:graphicFrameMk id="6148" creationId="{C1FD710D-F751-66C8-B1D1-DD64DFDA9AC9}"/>
          </ac:graphicFrameMkLst>
        </pc:graphicFrameChg>
      </pc:sldChg>
      <pc:sldChg chg="modSp add del mod modClrScheme chgLayout">
        <pc:chgData name="Madeleine Whittaker" userId="71c59fde-86c6-479f-9649-c374dc9bffc6" providerId="ADAL" clId="{7283C348-8E9B-4681-A8B4-ACCD2163F893}" dt="2025-05-12T15:55:30.715" v="149" actId="1076"/>
        <pc:sldMkLst>
          <pc:docMk/>
          <pc:sldMk cId="1812448238" sldId="1766"/>
        </pc:sldMkLst>
        <pc:spChg chg="mod ord">
          <ac:chgData name="Madeleine Whittaker" userId="71c59fde-86c6-479f-9649-c374dc9bffc6" providerId="ADAL" clId="{7283C348-8E9B-4681-A8B4-ACCD2163F893}" dt="2025-05-12T15:48:17.378" v="51" actId="700"/>
          <ac:spMkLst>
            <pc:docMk/>
            <pc:sldMk cId="1812448238" sldId="1766"/>
            <ac:spMk id="6146" creationId="{E4395672-DC0D-FD30-B61A-434D243F109E}"/>
          </ac:spMkLst>
        </pc:spChg>
        <pc:spChg chg="mod ord">
          <ac:chgData name="Madeleine Whittaker" userId="71c59fde-86c6-479f-9649-c374dc9bffc6" providerId="ADAL" clId="{7283C348-8E9B-4681-A8B4-ACCD2163F893}" dt="2025-05-12T15:55:25.541" v="148" actId="403"/>
          <ac:spMkLst>
            <pc:docMk/>
            <pc:sldMk cId="1812448238" sldId="1766"/>
            <ac:spMk id="6152" creationId="{F8C396C9-C840-E1EE-83EA-23B503AD011A}"/>
          </ac:spMkLst>
        </pc:spChg>
        <pc:graphicFrameChg chg="mod ord">
          <ac:chgData name="Madeleine Whittaker" userId="71c59fde-86c6-479f-9649-c374dc9bffc6" providerId="ADAL" clId="{7283C348-8E9B-4681-A8B4-ACCD2163F893}" dt="2025-05-12T15:55:30.715" v="149" actId="1076"/>
          <ac:graphicFrameMkLst>
            <pc:docMk/>
            <pc:sldMk cId="1812448238" sldId="1766"/>
            <ac:graphicFrameMk id="6148" creationId="{AA092416-A892-25DD-9867-FF54D0438E2E}"/>
          </ac:graphicFrameMkLst>
        </pc:graphicFrameChg>
      </pc:sldChg>
      <pc:sldChg chg="modSp add del mod modClrScheme chgLayout">
        <pc:chgData name="Madeleine Whittaker" userId="71c59fde-86c6-479f-9649-c374dc9bffc6" providerId="ADAL" clId="{7283C348-8E9B-4681-A8B4-ACCD2163F893}" dt="2025-05-12T15:56:07.277" v="154" actId="1076"/>
        <pc:sldMkLst>
          <pc:docMk/>
          <pc:sldMk cId="2680640303" sldId="1767"/>
        </pc:sldMkLst>
        <pc:spChg chg="mod ord">
          <ac:chgData name="Madeleine Whittaker" userId="71c59fde-86c6-479f-9649-c374dc9bffc6" providerId="ADAL" clId="{7283C348-8E9B-4681-A8B4-ACCD2163F893}" dt="2025-05-12T15:48:17.378" v="51" actId="700"/>
          <ac:spMkLst>
            <pc:docMk/>
            <pc:sldMk cId="2680640303" sldId="1767"/>
            <ac:spMk id="6146" creationId="{C0D8752D-93F6-87CA-A832-F9B65AEC959A}"/>
          </ac:spMkLst>
        </pc:spChg>
        <pc:spChg chg="mod ord">
          <ac:chgData name="Madeleine Whittaker" userId="71c59fde-86c6-479f-9649-c374dc9bffc6" providerId="ADAL" clId="{7283C348-8E9B-4681-A8B4-ACCD2163F893}" dt="2025-05-12T15:55:56.159" v="153" actId="2711"/>
          <ac:spMkLst>
            <pc:docMk/>
            <pc:sldMk cId="2680640303" sldId="1767"/>
            <ac:spMk id="6152" creationId="{90C4D484-AD5C-92C3-20A7-F6C9A5FCCC22}"/>
          </ac:spMkLst>
        </pc:spChg>
        <pc:graphicFrameChg chg="mod ord">
          <ac:chgData name="Madeleine Whittaker" userId="71c59fde-86c6-479f-9649-c374dc9bffc6" providerId="ADAL" clId="{7283C348-8E9B-4681-A8B4-ACCD2163F893}" dt="2025-05-12T15:56:07.277" v="154" actId="1076"/>
          <ac:graphicFrameMkLst>
            <pc:docMk/>
            <pc:sldMk cId="2680640303" sldId="1767"/>
            <ac:graphicFrameMk id="6148" creationId="{E455E84B-C7BA-EFD4-7F0E-519395847C41}"/>
          </ac:graphicFrameMkLst>
        </pc:graphicFrameChg>
      </pc:sldChg>
      <pc:sldChg chg="modSp add del mod modClrScheme chgLayout">
        <pc:chgData name="Madeleine Whittaker" userId="71c59fde-86c6-479f-9649-c374dc9bffc6" providerId="ADAL" clId="{7283C348-8E9B-4681-A8B4-ACCD2163F893}" dt="2025-05-12T15:56:44.279" v="165" actId="14100"/>
        <pc:sldMkLst>
          <pc:docMk/>
          <pc:sldMk cId="888038667" sldId="1768"/>
        </pc:sldMkLst>
        <pc:spChg chg="mod ord">
          <ac:chgData name="Madeleine Whittaker" userId="71c59fde-86c6-479f-9649-c374dc9bffc6" providerId="ADAL" clId="{7283C348-8E9B-4681-A8B4-ACCD2163F893}" dt="2025-05-12T15:56:32.182" v="160" actId="404"/>
          <ac:spMkLst>
            <pc:docMk/>
            <pc:sldMk cId="888038667" sldId="1768"/>
            <ac:spMk id="6146" creationId="{13EB0522-261C-329B-F07C-ED2564E28F42}"/>
          </ac:spMkLst>
        </pc:spChg>
        <pc:spChg chg="mod ord">
          <ac:chgData name="Madeleine Whittaker" userId="71c59fde-86c6-479f-9649-c374dc9bffc6" providerId="ADAL" clId="{7283C348-8E9B-4681-A8B4-ACCD2163F893}" dt="2025-05-12T15:56:44.279" v="165" actId="14100"/>
          <ac:spMkLst>
            <pc:docMk/>
            <pc:sldMk cId="888038667" sldId="1768"/>
            <ac:spMk id="6152" creationId="{E5AC69C3-F08E-6A5D-F216-C02E61AFAB72}"/>
          </ac:spMkLst>
        </pc:spChg>
        <pc:graphicFrameChg chg="mod ord">
          <ac:chgData name="Madeleine Whittaker" userId="71c59fde-86c6-479f-9649-c374dc9bffc6" providerId="ADAL" clId="{7283C348-8E9B-4681-A8B4-ACCD2163F893}" dt="2025-05-12T15:56:14.401" v="156" actId="1076"/>
          <ac:graphicFrameMkLst>
            <pc:docMk/>
            <pc:sldMk cId="888038667" sldId="1768"/>
            <ac:graphicFrameMk id="6148" creationId="{947F4B6A-E76A-A8CB-FEE5-D45584DCEC14}"/>
          </ac:graphicFrameMkLst>
        </pc:graphicFrameChg>
      </pc:sldChg>
      <pc:sldChg chg="modSp add del mod modClrScheme chgLayout">
        <pc:chgData name="Madeleine Whittaker" userId="71c59fde-86c6-479f-9649-c374dc9bffc6" providerId="ADAL" clId="{7283C348-8E9B-4681-A8B4-ACCD2163F893}" dt="2025-05-12T15:57:02.884" v="178" actId="403"/>
        <pc:sldMkLst>
          <pc:docMk/>
          <pc:sldMk cId="323884616" sldId="1769"/>
        </pc:sldMkLst>
        <pc:spChg chg="mod ord">
          <ac:chgData name="Madeleine Whittaker" userId="71c59fde-86c6-479f-9649-c374dc9bffc6" providerId="ADAL" clId="{7283C348-8E9B-4681-A8B4-ACCD2163F893}" dt="2025-05-12T15:48:17.378" v="51" actId="700"/>
          <ac:spMkLst>
            <pc:docMk/>
            <pc:sldMk cId="323884616" sldId="1769"/>
            <ac:spMk id="6146" creationId="{793138C2-76BA-4C47-CF78-8347F023D022}"/>
          </ac:spMkLst>
        </pc:spChg>
        <pc:spChg chg="mod ord">
          <ac:chgData name="Madeleine Whittaker" userId="71c59fde-86c6-479f-9649-c374dc9bffc6" providerId="ADAL" clId="{7283C348-8E9B-4681-A8B4-ACCD2163F893}" dt="2025-05-12T15:57:02.884" v="178" actId="403"/>
          <ac:spMkLst>
            <pc:docMk/>
            <pc:sldMk cId="323884616" sldId="1769"/>
            <ac:spMk id="6152" creationId="{212C46BF-2E12-D0CB-687C-972916B373AC}"/>
          </ac:spMkLst>
        </pc:spChg>
        <pc:graphicFrameChg chg="mod ord">
          <ac:chgData name="Madeleine Whittaker" userId="71c59fde-86c6-479f-9649-c374dc9bffc6" providerId="ADAL" clId="{7283C348-8E9B-4681-A8B4-ACCD2163F893}" dt="2025-05-12T15:56:53.503" v="167" actId="1076"/>
          <ac:graphicFrameMkLst>
            <pc:docMk/>
            <pc:sldMk cId="323884616" sldId="1769"/>
            <ac:graphicFrameMk id="6148" creationId="{6449764C-666C-2D5A-DEFB-68E712E58A70}"/>
          </ac:graphicFrameMkLst>
        </pc:graphicFrameChg>
      </pc:sldChg>
      <pc:sldChg chg="modSp add del mod modClrScheme chgLayout">
        <pc:chgData name="Madeleine Whittaker" userId="71c59fde-86c6-479f-9649-c374dc9bffc6" providerId="ADAL" clId="{7283C348-8E9B-4681-A8B4-ACCD2163F893}" dt="2025-05-12T15:58:13.815" v="211" actId="14100"/>
        <pc:sldMkLst>
          <pc:docMk/>
          <pc:sldMk cId="3396114611" sldId="1770"/>
        </pc:sldMkLst>
        <pc:spChg chg="mod ord">
          <ac:chgData name="Madeleine Whittaker" userId="71c59fde-86c6-479f-9649-c374dc9bffc6" providerId="ADAL" clId="{7283C348-8E9B-4681-A8B4-ACCD2163F893}" dt="2025-05-12T15:48:17.378" v="51" actId="700"/>
          <ac:spMkLst>
            <pc:docMk/>
            <pc:sldMk cId="3396114611" sldId="1770"/>
            <ac:spMk id="6146" creationId="{0EDBD2BE-F851-6A35-1A97-7C2DD785D6F3}"/>
          </ac:spMkLst>
        </pc:spChg>
        <pc:spChg chg="mod ord">
          <ac:chgData name="Madeleine Whittaker" userId="71c59fde-86c6-479f-9649-c374dc9bffc6" providerId="ADAL" clId="{7283C348-8E9B-4681-A8B4-ACCD2163F893}" dt="2025-05-12T15:58:13.815" v="211" actId="14100"/>
          <ac:spMkLst>
            <pc:docMk/>
            <pc:sldMk cId="3396114611" sldId="1770"/>
            <ac:spMk id="6152" creationId="{62C7244C-0120-CF14-5CC5-DCCA23BA3ACE}"/>
          </ac:spMkLst>
        </pc:spChg>
        <pc:graphicFrameChg chg="mod ord">
          <ac:chgData name="Madeleine Whittaker" userId="71c59fde-86c6-479f-9649-c374dc9bffc6" providerId="ADAL" clId="{7283C348-8E9B-4681-A8B4-ACCD2163F893}" dt="2025-05-12T15:57:29.507" v="191" actId="1076"/>
          <ac:graphicFrameMkLst>
            <pc:docMk/>
            <pc:sldMk cId="3396114611" sldId="1770"/>
            <ac:graphicFrameMk id="6148" creationId="{CF5C8E7F-3FCA-5321-C936-8FEDA41B3CCE}"/>
          </ac:graphicFrameMkLst>
        </pc:graphicFrameChg>
      </pc:sldChg>
      <pc:sldChg chg="modSp add del mod modClrScheme chgLayout">
        <pc:chgData name="Madeleine Whittaker" userId="71c59fde-86c6-479f-9649-c374dc9bffc6" providerId="ADAL" clId="{7283C348-8E9B-4681-A8B4-ACCD2163F893}" dt="2025-05-12T15:58:46.709" v="218" actId="1076"/>
        <pc:sldMkLst>
          <pc:docMk/>
          <pc:sldMk cId="3619931049" sldId="1771"/>
        </pc:sldMkLst>
        <pc:spChg chg="mod ord">
          <ac:chgData name="Madeleine Whittaker" userId="71c59fde-86c6-479f-9649-c374dc9bffc6" providerId="ADAL" clId="{7283C348-8E9B-4681-A8B4-ACCD2163F893}" dt="2025-05-12T15:48:17.378" v="51" actId="700"/>
          <ac:spMkLst>
            <pc:docMk/>
            <pc:sldMk cId="3619931049" sldId="1771"/>
            <ac:spMk id="6146" creationId="{7BBACED3-5852-3B82-0631-E4E49EB35B86}"/>
          </ac:spMkLst>
        </pc:spChg>
        <pc:spChg chg="mod ord">
          <ac:chgData name="Madeleine Whittaker" userId="71c59fde-86c6-479f-9649-c374dc9bffc6" providerId="ADAL" clId="{7283C348-8E9B-4681-A8B4-ACCD2163F893}" dt="2025-05-12T15:58:25.450" v="214" actId="404"/>
          <ac:spMkLst>
            <pc:docMk/>
            <pc:sldMk cId="3619931049" sldId="1771"/>
            <ac:spMk id="6152" creationId="{53BEB012-31A6-0DC3-7752-2A4DC1A7BDC1}"/>
          </ac:spMkLst>
        </pc:spChg>
        <pc:graphicFrameChg chg="mod ord">
          <ac:chgData name="Madeleine Whittaker" userId="71c59fde-86c6-479f-9649-c374dc9bffc6" providerId="ADAL" clId="{7283C348-8E9B-4681-A8B4-ACCD2163F893}" dt="2025-05-12T15:58:46.709" v="218" actId="1076"/>
          <ac:graphicFrameMkLst>
            <pc:docMk/>
            <pc:sldMk cId="3619931049" sldId="1771"/>
            <ac:graphicFrameMk id="6148" creationId="{9484B9CB-ED85-3F14-89DF-28B5EF712E69}"/>
          </ac:graphicFrameMkLst>
        </pc:graphicFrameChg>
      </pc:sldChg>
      <pc:sldChg chg="addSp delSp modSp add del mod modClrScheme chgLayout">
        <pc:chgData name="Madeleine Whittaker" userId="71c59fde-86c6-479f-9649-c374dc9bffc6" providerId="ADAL" clId="{7283C348-8E9B-4681-A8B4-ACCD2163F893}" dt="2025-05-12T15:59:35.613" v="229" actId="27636"/>
        <pc:sldMkLst>
          <pc:docMk/>
          <pc:sldMk cId="743113443" sldId="1772"/>
        </pc:sldMkLst>
        <pc:spChg chg="add mod">
          <ac:chgData name="Madeleine Whittaker" userId="71c59fde-86c6-479f-9649-c374dc9bffc6" providerId="ADAL" clId="{7283C348-8E9B-4681-A8B4-ACCD2163F893}" dt="2025-05-12T15:59:12.746" v="225"/>
          <ac:spMkLst>
            <pc:docMk/>
            <pc:sldMk cId="743113443" sldId="1772"/>
            <ac:spMk id="3" creationId="{A2B74E7D-18A3-DBE1-3ACA-61165D9C4C3A}"/>
          </ac:spMkLst>
        </pc:spChg>
        <pc:spChg chg="add mod">
          <ac:chgData name="Madeleine Whittaker" userId="71c59fde-86c6-479f-9649-c374dc9bffc6" providerId="ADAL" clId="{7283C348-8E9B-4681-A8B4-ACCD2163F893}" dt="2025-05-12T15:59:12.746" v="225"/>
          <ac:spMkLst>
            <pc:docMk/>
            <pc:sldMk cId="743113443" sldId="1772"/>
            <ac:spMk id="4" creationId="{F6563681-DE0F-B144-5A1A-843EC11FF699}"/>
          </ac:spMkLst>
        </pc:spChg>
        <pc:spChg chg="mod ord">
          <ac:chgData name="Madeleine Whittaker" userId="71c59fde-86c6-479f-9649-c374dc9bffc6" providerId="ADAL" clId="{7283C348-8E9B-4681-A8B4-ACCD2163F893}" dt="2025-05-12T15:48:17.378" v="51" actId="700"/>
          <ac:spMkLst>
            <pc:docMk/>
            <pc:sldMk cId="743113443" sldId="1772"/>
            <ac:spMk id="6146" creationId="{3344C3E3-7778-0771-3AC7-28734C3B71DC}"/>
          </ac:spMkLst>
        </pc:spChg>
        <pc:spChg chg="mod ord">
          <ac:chgData name="Madeleine Whittaker" userId="71c59fde-86c6-479f-9649-c374dc9bffc6" providerId="ADAL" clId="{7283C348-8E9B-4681-A8B4-ACCD2163F893}" dt="2025-05-12T15:59:35.613" v="229" actId="27636"/>
          <ac:spMkLst>
            <pc:docMk/>
            <pc:sldMk cId="743113443" sldId="1772"/>
            <ac:spMk id="6152" creationId="{351AD5BF-C42E-0E53-0B1C-97F4B56A8912}"/>
          </ac:spMkLst>
        </pc:spChg>
        <pc:grpChg chg="add mod">
          <ac:chgData name="Madeleine Whittaker" userId="71c59fde-86c6-479f-9649-c374dc9bffc6" providerId="ADAL" clId="{7283C348-8E9B-4681-A8B4-ACCD2163F893}" dt="2025-05-12T15:59:19.261" v="226" actId="1076"/>
          <ac:grpSpMkLst>
            <pc:docMk/>
            <pc:sldMk cId="743113443" sldId="1772"/>
            <ac:grpSpMk id="2" creationId="{D8C530E4-AC74-3F14-E055-B1762363710D}"/>
          </ac:grpSpMkLst>
        </pc:grpChg>
        <pc:graphicFrameChg chg="del mod ord">
          <ac:chgData name="Madeleine Whittaker" userId="71c59fde-86c6-479f-9649-c374dc9bffc6" providerId="ADAL" clId="{7283C348-8E9B-4681-A8B4-ACCD2163F893}" dt="2025-05-12T15:59:04.198" v="222" actId="478"/>
          <ac:graphicFrameMkLst>
            <pc:docMk/>
            <pc:sldMk cId="743113443" sldId="1772"/>
            <ac:graphicFrameMk id="6148" creationId="{949F3ECE-02D0-C6C9-771C-593FE23F6798}"/>
          </ac:graphicFrameMkLst>
        </pc:graphicFrameChg>
      </pc:sldChg>
      <pc:sldChg chg="modSp add del mod modClrScheme chgLayout">
        <pc:chgData name="Madeleine Whittaker" userId="71c59fde-86c6-479f-9649-c374dc9bffc6" providerId="ADAL" clId="{7283C348-8E9B-4681-A8B4-ACCD2163F893}" dt="2025-05-12T15:59:54.216" v="235" actId="27636"/>
        <pc:sldMkLst>
          <pc:docMk/>
          <pc:sldMk cId="1856307527" sldId="1773"/>
        </pc:sldMkLst>
        <pc:spChg chg="mod ord">
          <ac:chgData name="Madeleine Whittaker" userId="71c59fde-86c6-479f-9649-c374dc9bffc6" providerId="ADAL" clId="{7283C348-8E9B-4681-A8B4-ACCD2163F893}" dt="2025-05-12T15:48:17.378" v="51" actId="700"/>
          <ac:spMkLst>
            <pc:docMk/>
            <pc:sldMk cId="1856307527" sldId="1773"/>
            <ac:spMk id="6146" creationId="{B6C03CD5-BE17-825B-36D0-E8114FF3860A}"/>
          </ac:spMkLst>
        </pc:spChg>
        <pc:spChg chg="mod ord">
          <ac:chgData name="Madeleine Whittaker" userId="71c59fde-86c6-479f-9649-c374dc9bffc6" providerId="ADAL" clId="{7283C348-8E9B-4681-A8B4-ACCD2163F893}" dt="2025-05-12T15:59:54.216" v="235" actId="27636"/>
          <ac:spMkLst>
            <pc:docMk/>
            <pc:sldMk cId="1856307527" sldId="1773"/>
            <ac:spMk id="6152" creationId="{8467EC82-A05A-B7B9-C82F-345159C3F72A}"/>
          </ac:spMkLst>
        </pc:spChg>
        <pc:graphicFrameChg chg="mod ord">
          <ac:chgData name="Madeleine Whittaker" userId="71c59fde-86c6-479f-9649-c374dc9bffc6" providerId="ADAL" clId="{7283C348-8E9B-4681-A8B4-ACCD2163F893}" dt="2025-05-12T15:59:45.857" v="231" actId="1076"/>
          <ac:graphicFrameMkLst>
            <pc:docMk/>
            <pc:sldMk cId="1856307527" sldId="1773"/>
            <ac:graphicFrameMk id="6148" creationId="{17A06415-6D54-21BF-016A-FA0B4C9EF382}"/>
          </ac:graphicFrameMkLst>
        </pc:graphicFrameChg>
      </pc:sldChg>
      <pc:sldChg chg="add del">
        <pc:chgData name="Madeleine Whittaker" userId="71c59fde-86c6-479f-9649-c374dc9bffc6" providerId="ADAL" clId="{7283C348-8E9B-4681-A8B4-ACCD2163F893}" dt="2025-05-12T15:59:07.297" v="224"/>
        <pc:sldMkLst>
          <pc:docMk/>
          <pc:sldMk cId="274405220" sldId="1774"/>
        </pc:sldMkLst>
      </pc:sldChg>
      <pc:sldChg chg="addSp delSp modSp add mod">
        <pc:chgData name="Madeleine Whittaker" userId="71c59fde-86c6-479f-9649-c374dc9bffc6" providerId="ADAL" clId="{7283C348-8E9B-4681-A8B4-ACCD2163F893}" dt="2025-05-12T17:19:58.893" v="570" actId="1035"/>
        <pc:sldMkLst>
          <pc:docMk/>
          <pc:sldMk cId="2871264780" sldId="1774"/>
        </pc:sldMkLst>
        <pc:spChg chg="del">
          <ac:chgData name="Madeleine Whittaker" userId="71c59fde-86c6-479f-9649-c374dc9bffc6" providerId="ADAL" clId="{7283C348-8E9B-4681-A8B4-ACCD2163F893}" dt="2025-05-12T17:19:48.546" v="557" actId="478"/>
          <ac:spMkLst>
            <pc:docMk/>
            <pc:sldMk cId="2871264780" sldId="1774"/>
            <ac:spMk id="4" creationId="{F60C758B-B959-5C90-C169-ECBFC4225711}"/>
          </ac:spMkLst>
        </pc:spChg>
        <pc:spChg chg="mod">
          <ac:chgData name="Madeleine Whittaker" userId="71c59fde-86c6-479f-9649-c374dc9bffc6" providerId="ADAL" clId="{7283C348-8E9B-4681-A8B4-ACCD2163F893}" dt="2025-05-12T17:19:58.893" v="570" actId="1035"/>
          <ac:spMkLst>
            <pc:docMk/>
            <pc:sldMk cId="2871264780" sldId="1774"/>
            <ac:spMk id="12" creationId="{398105BF-4B74-02A9-A4B4-5A9BA2E880AC}"/>
          </ac:spMkLst>
        </pc:spChg>
        <pc:picChg chg="add mod ord">
          <ac:chgData name="Madeleine Whittaker" userId="71c59fde-86c6-479f-9649-c374dc9bffc6" providerId="ADAL" clId="{7283C348-8E9B-4681-A8B4-ACCD2163F893}" dt="2025-05-12T17:19:46.098" v="556" actId="167"/>
          <ac:picMkLst>
            <pc:docMk/>
            <pc:sldMk cId="2871264780" sldId="1774"/>
            <ac:picMk id="6" creationId="{53B63B8C-A217-6E92-5EFD-D45236CA896F}"/>
          </ac:picMkLst>
        </pc:picChg>
      </pc:sldChg>
      <pc:sldChg chg="add">
        <pc:chgData name="Madeleine Whittaker" userId="71c59fde-86c6-479f-9649-c374dc9bffc6" providerId="ADAL" clId="{7283C348-8E9B-4681-A8B4-ACCD2163F893}" dt="2025-05-12T16:01:37.020" v="236"/>
        <pc:sldMkLst>
          <pc:docMk/>
          <pc:sldMk cId="2491006651" sldId="1775"/>
        </pc:sldMkLst>
      </pc:sldChg>
      <pc:sldChg chg="add">
        <pc:chgData name="Madeleine Whittaker" userId="71c59fde-86c6-479f-9649-c374dc9bffc6" providerId="ADAL" clId="{7283C348-8E9B-4681-A8B4-ACCD2163F893}" dt="2025-05-12T16:01:37.020" v="236"/>
        <pc:sldMkLst>
          <pc:docMk/>
          <pc:sldMk cId="1700033016" sldId="1776"/>
        </pc:sldMkLst>
      </pc:sldChg>
      <pc:sldChg chg="add">
        <pc:chgData name="Madeleine Whittaker" userId="71c59fde-86c6-479f-9649-c374dc9bffc6" providerId="ADAL" clId="{7283C348-8E9B-4681-A8B4-ACCD2163F893}" dt="2025-05-12T16:01:37.020" v="236"/>
        <pc:sldMkLst>
          <pc:docMk/>
          <pc:sldMk cId="814874145" sldId="1777"/>
        </pc:sldMkLst>
      </pc:sldChg>
      <pc:sldChg chg="add">
        <pc:chgData name="Madeleine Whittaker" userId="71c59fde-86c6-479f-9649-c374dc9bffc6" providerId="ADAL" clId="{7283C348-8E9B-4681-A8B4-ACCD2163F893}" dt="2025-05-12T16:01:37.020" v="236"/>
        <pc:sldMkLst>
          <pc:docMk/>
          <pc:sldMk cId="4173156647" sldId="1778"/>
        </pc:sldMkLst>
      </pc:sldChg>
      <pc:sldChg chg="add">
        <pc:chgData name="Madeleine Whittaker" userId="71c59fde-86c6-479f-9649-c374dc9bffc6" providerId="ADAL" clId="{7283C348-8E9B-4681-A8B4-ACCD2163F893}" dt="2025-05-12T16:01:37.020" v="236"/>
        <pc:sldMkLst>
          <pc:docMk/>
          <pc:sldMk cId="1620128433" sldId="1779"/>
        </pc:sldMkLst>
      </pc:sldChg>
      <pc:sldChg chg="add">
        <pc:chgData name="Madeleine Whittaker" userId="71c59fde-86c6-479f-9649-c374dc9bffc6" providerId="ADAL" clId="{7283C348-8E9B-4681-A8B4-ACCD2163F893}" dt="2025-05-12T16:01:37.020" v="236"/>
        <pc:sldMkLst>
          <pc:docMk/>
          <pc:sldMk cId="420511626" sldId="1780"/>
        </pc:sldMkLst>
      </pc:sldChg>
      <pc:sldChg chg="add">
        <pc:chgData name="Madeleine Whittaker" userId="71c59fde-86c6-479f-9649-c374dc9bffc6" providerId="ADAL" clId="{7283C348-8E9B-4681-A8B4-ACCD2163F893}" dt="2025-05-12T16:01:37.020" v="236"/>
        <pc:sldMkLst>
          <pc:docMk/>
          <pc:sldMk cId="2280621263" sldId="1781"/>
        </pc:sldMkLst>
      </pc:sldChg>
      <pc:sldChg chg="addSp delSp modSp add mod">
        <pc:chgData name="Madeleine Whittaker" userId="71c59fde-86c6-479f-9649-c374dc9bffc6" providerId="ADAL" clId="{7283C348-8E9B-4681-A8B4-ACCD2163F893}" dt="2025-05-12T17:22:11.097" v="634" actId="478"/>
        <pc:sldMkLst>
          <pc:docMk/>
          <pc:sldMk cId="3754739186" sldId="1782"/>
        </pc:sldMkLst>
        <pc:spChg chg="del">
          <ac:chgData name="Madeleine Whittaker" userId="71c59fde-86c6-479f-9649-c374dc9bffc6" providerId="ADAL" clId="{7283C348-8E9B-4681-A8B4-ACCD2163F893}" dt="2025-05-12T17:21:14.982" v="595" actId="478"/>
          <ac:spMkLst>
            <pc:docMk/>
            <pc:sldMk cId="3754739186" sldId="1782"/>
            <ac:spMk id="2" creationId="{59B94A93-E1BA-D9C7-3CA2-AF7FAD39ABC2}"/>
          </ac:spMkLst>
        </pc:spChg>
        <pc:spChg chg="mod">
          <ac:chgData name="Madeleine Whittaker" userId="71c59fde-86c6-479f-9649-c374dc9bffc6" providerId="ADAL" clId="{7283C348-8E9B-4681-A8B4-ACCD2163F893}" dt="2025-05-12T17:22:05.651" v="631"/>
          <ac:spMkLst>
            <pc:docMk/>
            <pc:sldMk cId="3754739186" sldId="1782"/>
            <ac:spMk id="3" creationId="{3C48E2E7-B43E-5A76-53C7-7AC896C098D7}"/>
          </ac:spMkLst>
        </pc:spChg>
        <pc:picChg chg="del">
          <ac:chgData name="Madeleine Whittaker" userId="71c59fde-86c6-479f-9649-c374dc9bffc6" providerId="ADAL" clId="{7283C348-8E9B-4681-A8B4-ACCD2163F893}" dt="2025-05-12T17:22:10.570" v="633" actId="478"/>
          <ac:picMkLst>
            <pc:docMk/>
            <pc:sldMk cId="3754739186" sldId="1782"/>
            <ac:picMk id="4" creationId="{A41E1A10-B365-2A7B-7104-527ECC4E3872}"/>
          </ac:picMkLst>
        </pc:picChg>
        <pc:picChg chg="del">
          <ac:chgData name="Madeleine Whittaker" userId="71c59fde-86c6-479f-9649-c374dc9bffc6" providerId="ADAL" clId="{7283C348-8E9B-4681-A8B4-ACCD2163F893}" dt="2025-05-12T17:22:11.097" v="634" actId="478"/>
          <ac:picMkLst>
            <pc:docMk/>
            <pc:sldMk cId="3754739186" sldId="1782"/>
            <ac:picMk id="5" creationId="{F4BEC1BC-8F76-47DF-5D81-329EEB2F0333}"/>
          </ac:picMkLst>
        </pc:picChg>
        <pc:picChg chg="add mod ord">
          <ac:chgData name="Madeleine Whittaker" userId="71c59fde-86c6-479f-9649-c374dc9bffc6" providerId="ADAL" clId="{7283C348-8E9B-4681-A8B4-ACCD2163F893}" dt="2025-05-12T17:22:07.144" v="632" actId="1076"/>
          <ac:picMkLst>
            <pc:docMk/>
            <pc:sldMk cId="3754739186" sldId="1782"/>
            <ac:picMk id="7" creationId="{12AF4C06-011B-C148-524F-AC1F69BE0529}"/>
          </ac:picMkLst>
        </pc:picChg>
      </pc:sldChg>
      <pc:sldChg chg="addSp delSp modSp add mod">
        <pc:chgData name="Madeleine Whittaker" userId="71c59fde-86c6-479f-9649-c374dc9bffc6" providerId="ADAL" clId="{7283C348-8E9B-4681-A8B4-ACCD2163F893}" dt="2025-05-12T17:23:52.030" v="699" actId="6549"/>
        <pc:sldMkLst>
          <pc:docMk/>
          <pc:sldMk cId="1948484486" sldId="1783"/>
        </pc:sldMkLst>
        <pc:spChg chg="mod">
          <ac:chgData name="Madeleine Whittaker" userId="71c59fde-86c6-479f-9649-c374dc9bffc6" providerId="ADAL" clId="{7283C348-8E9B-4681-A8B4-ACCD2163F893}" dt="2025-05-12T17:23:52.030" v="699" actId="6549"/>
          <ac:spMkLst>
            <pc:docMk/>
            <pc:sldMk cId="1948484486" sldId="1783"/>
            <ac:spMk id="5" creationId="{B2331B1C-6661-6BF6-C268-5849593DEEE1}"/>
          </ac:spMkLst>
        </pc:spChg>
        <pc:spChg chg="del">
          <ac:chgData name="Madeleine Whittaker" userId="71c59fde-86c6-479f-9649-c374dc9bffc6" providerId="ADAL" clId="{7283C348-8E9B-4681-A8B4-ACCD2163F893}" dt="2025-05-12T17:23:30.198" v="670" actId="478"/>
          <ac:spMkLst>
            <pc:docMk/>
            <pc:sldMk cId="1948484486" sldId="1783"/>
            <ac:spMk id="6" creationId="{06CAFB38-84D8-43A6-1EF4-D065F6B3D910}"/>
          </ac:spMkLst>
        </pc:spChg>
        <pc:picChg chg="add del">
          <ac:chgData name="Madeleine Whittaker" userId="71c59fde-86c6-479f-9649-c374dc9bffc6" providerId="ADAL" clId="{7283C348-8E9B-4681-A8B4-ACCD2163F893}" dt="2025-05-12T16:33:36.562" v="399" actId="478"/>
          <ac:picMkLst>
            <pc:docMk/>
            <pc:sldMk cId="1948484486" sldId="1783"/>
            <ac:picMk id="2" creationId="{9231F109-C1C3-F366-FEEE-DFE6E0E8ABDB}"/>
          </ac:picMkLst>
        </pc:picChg>
        <pc:picChg chg="add del">
          <ac:chgData name="Madeleine Whittaker" userId="71c59fde-86c6-479f-9649-c374dc9bffc6" providerId="ADAL" clId="{7283C348-8E9B-4681-A8B4-ACCD2163F893}" dt="2025-05-12T16:33:37.322" v="400" actId="478"/>
          <ac:picMkLst>
            <pc:docMk/>
            <pc:sldMk cId="1948484486" sldId="1783"/>
            <ac:picMk id="3" creationId="{99879ABC-7AA7-4FDE-760B-DBB4A4B8308B}"/>
          </ac:picMkLst>
        </pc:picChg>
        <pc:picChg chg="add mod ord">
          <ac:chgData name="Madeleine Whittaker" userId="71c59fde-86c6-479f-9649-c374dc9bffc6" providerId="ADAL" clId="{7283C348-8E9B-4681-A8B4-ACCD2163F893}" dt="2025-05-12T16:33:33.986" v="398" actId="1076"/>
          <ac:picMkLst>
            <pc:docMk/>
            <pc:sldMk cId="1948484486" sldId="1783"/>
            <ac:picMk id="7" creationId="{88E1D4AE-90D7-4316-9811-1217208723E0}"/>
          </ac:picMkLst>
        </pc:picChg>
      </pc:sldChg>
      <pc:sldChg chg="addSp delSp modSp add mod">
        <pc:chgData name="Madeleine Whittaker" userId="71c59fde-86c6-479f-9649-c374dc9bffc6" providerId="ADAL" clId="{7283C348-8E9B-4681-A8B4-ACCD2163F893}" dt="2025-05-12T17:17:29.027" v="498" actId="478"/>
        <pc:sldMkLst>
          <pc:docMk/>
          <pc:sldMk cId="1812577871" sldId="1784"/>
        </pc:sldMkLst>
        <pc:spChg chg="mod">
          <ac:chgData name="Madeleine Whittaker" userId="71c59fde-86c6-479f-9649-c374dc9bffc6" providerId="ADAL" clId="{7283C348-8E9B-4681-A8B4-ACCD2163F893}" dt="2025-05-12T16:36:40.201" v="417" actId="1035"/>
          <ac:spMkLst>
            <pc:docMk/>
            <pc:sldMk cId="1812577871" sldId="1784"/>
            <ac:spMk id="5" creationId="{0956A001-7F93-8597-6DB0-24DF4051DB3E}"/>
          </ac:spMkLst>
        </pc:spChg>
        <pc:picChg chg="del">
          <ac:chgData name="Madeleine Whittaker" userId="71c59fde-86c6-479f-9649-c374dc9bffc6" providerId="ADAL" clId="{7283C348-8E9B-4681-A8B4-ACCD2163F893}" dt="2025-05-12T16:36:29.114" v="405" actId="478"/>
          <ac:picMkLst>
            <pc:docMk/>
            <pc:sldMk cId="1812577871" sldId="1784"/>
            <ac:picMk id="2" creationId="{DB37507E-717D-A9D5-5FBD-71608D3D1A0E}"/>
          </ac:picMkLst>
        </pc:picChg>
        <pc:picChg chg="del">
          <ac:chgData name="Madeleine Whittaker" userId="71c59fde-86c6-479f-9649-c374dc9bffc6" providerId="ADAL" clId="{7283C348-8E9B-4681-A8B4-ACCD2163F893}" dt="2025-05-12T16:36:29.914" v="406" actId="478"/>
          <ac:picMkLst>
            <pc:docMk/>
            <pc:sldMk cId="1812577871" sldId="1784"/>
            <ac:picMk id="3" creationId="{E96C5A6E-582A-DF93-E8CB-9A1884063C44}"/>
          </ac:picMkLst>
        </pc:picChg>
        <pc:picChg chg="add del mod ord">
          <ac:chgData name="Madeleine Whittaker" userId="71c59fde-86c6-479f-9649-c374dc9bffc6" providerId="ADAL" clId="{7283C348-8E9B-4681-A8B4-ACCD2163F893}" dt="2025-05-12T17:17:29.027" v="498" actId="478"/>
          <ac:picMkLst>
            <pc:docMk/>
            <pc:sldMk cId="1812577871" sldId="1784"/>
            <ac:picMk id="7" creationId="{0252FEFA-476D-247F-CCDC-FB8418FF9CA7}"/>
          </ac:picMkLst>
        </pc:picChg>
        <pc:picChg chg="add mod ord">
          <ac:chgData name="Madeleine Whittaker" userId="71c59fde-86c6-479f-9649-c374dc9bffc6" providerId="ADAL" clId="{7283C348-8E9B-4681-A8B4-ACCD2163F893}" dt="2025-05-12T17:17:27.450" v="497" actId="962"/>
          <ac:picMkLst>
            <pc:docMk/>
            <pc:sldMk cId="1812577871" sldId="1784"/>
            <ac:picMk id="9" creationId="{9EE0D304-A812-FF1D-6240-342F1AACBA8F}"/>
          </ac:picMkLst>
        </pc:picChg>
      </pc:sldChg>
      <pc:sldChg chg="add del">
        <pc:chgData name="Madeleine Whittaker" userId="71c59fde-86c6-479f-9649-c374dc9bffc6" providerId="ADAL" clId="{7283C348-8E9B-4681-A8B4-ACCD2163F893}" dt="2025-05-12T16:37:28.625" v="452" actId="47"/>
        <pc:sldMkLst>
          <pc:docMk/>
          <pc:sldMk cId="3199736638" sldId="1785"/>
        </pc:sldMkLst>
      </pc:sldChg>
      <pc:sldChg chg="addSp delSp modSp add mod">
        <pc:chgData name="Madeleine Whittaker" userId="71c59fde-86c6-479f-9649-c374dc9bffc6" providerId="ADAL" clId="{7283C348-8E9B-4681-A8B4-ACCD2163F893}" dt="2025-05-12T17:22:42.957" v="636"/>
        <pc:sldMkLst>
          <pc:docMk/>
          <pc:sldMk cId="3396706631" sldId="1785"/>
        </pc:sldMkLst>
        <pc:spChg chg="del mod">
          <ac:chgData name="Madeleine Whittaker" userId="71c59fde-86c6-479f-9649-c374dc9bffc6" providerId="ADAL" clId="{7283C348-8E9B-4681-A8B4-ACCD2163F893}" dt="2025-05-12T17:22:39.898" v="635" actId="478"/>
          <ac:spMkLst>
            <pc:docMk/>
            <pc:sldMk cId="3396706631" sldId="1785"/>
            <ac:spMk id="5" creationId="{5B36894B-4912-4354-9451-617E6B79231F}"/>
          </ac:spMkLst>
        </pc:spChg>
        <pc:spChg chg="add del mod">
          <ac:chgData name="Madeleine Whittaker" userId="71c59fde-86c6-479f-9649-c374dc9bffc6" providerId="ADAL" clId="{7283C348-8E9B-4681-A8B4-ACCD2163F893}" dt="2025-05-12T17:19:08.081" v="548" actId="478"/>
          <ac:spMkLst>
            <pc:docMk/>
            <pc:sldMk cId="3396706631" sldId="1785"/>
            <ac:spMk id="6" creationId="{4C77D147-C310-D4C1-9832-4E9DC6DA904F}"/>
          </ac:spMkLst>
        </pc:spChg>
        <pc:spChg chg="add mod">
          <ac:chgData name="Madeleine Whittaker" userId="71c59fde-86c6-479f-9649-c374dc9bffc6" providerId="ADAL" clId="{7283C348-8E9B-4681-A8B4-ACCD2163F893}" dt="2025-05-12T17:22:42.957" v="636"/>
          <ac:spMkLst>
            <pc:docMk/>
            <pc:sldMk cId="3396706631" sldId="1785"/>
            <ac:spMk id="10" creationId="{4A290374-BFDE-1568-8381-A862DD203BB8}"/>
          </ac:spMkLst>
        </pc:spChg>
        <pc:picChg chg="add del mod ord">
          <ac:chgData name="Madeleine Whittaker" userId="71c59fde-86c6-479f-9649-c374dc9bffc6" providerId="ADAL" clId="{7283C348-8E9B-4681-A8B4-ACCD2163F893}" dt="2025-05-12T17:18:40.428" v="535" actId="478"/>
          <ac:picMkLst>
            <pc:docMk/>
            <pc:sldMk cId="3396706631" sldId="1785"/>
            <ac:picMk id="3" creationId="{4D3E1E28-54DF-B4AA-1714-268F9D409276}"/>
          </ac:picMkLst>
        </pc:picChg>
        <pc:picChg chg="add mod ord">
          <ac:chgData name="Madeleine Whittaker" userId="71c59fde-86c6-479f-9649-c374dc9bffc6" providerId="ADAL" clId="{7283C348-8E9B-4681-A8B4-ACCD2163F893}" dt="2025-05-12T17:18:32.644" v="528"/>
          <ac:picMkLst>
            <pc:docMk/>
            <pc:sldMk cId="3396706631" sldId="1785"/>
            <ac:picMk id="7" creationId="{835B8E5A-7522-19A1-2E56-DFA9927F432B}"/>
          </ac:picMkLst>
        </pc:picChg>
        <pc:picChg chg="add mod ord">
          <ac:chgData name="Madeleine Whittaker" userId="71c59fde-86c6-479f-9649-c374dc9bffc6" providerId="ADAL" clId="{7283C348-8E9B-4681-A8B4-ACCD2163F893}" dt="2025-05-12T17:18:45.366" v="539" actId="167"/>
          <ac:picMkLst>
            <pc:docMk/>
            <pc:sldMk cId="3396706631" sldId="1785"/>
            <ac:picMk id="9" creationId="{544CE094-3842-0D07-E849-35B318E58744}"/>
          </ac:picMkLst>
        </pc:picChg>
        <pc:picChg chg="del">
          <ac:chgData name="Madeleine Whittaker" userId="71c59fde-86c6-479f-9649-c374dc9bffc6" providerId="ADAL" clId="{7283C348-8E9B-4681-A8B4-ACCD2163F893}" dt="2025-05-12T17:18:14.053" v="515" actId="478"/>
          <ac:picMkLst>
            <pc:docMk/>
            <pc:sldMk cId="3396706631" sldId="1785"/>
            <ac:picMk id="11" creationId="{4A3F9C79-A05E-3FA7-D69B-F2DF8208ABDA}"/>
          </ac:picMkLst>
        </pc:picChg>
      </pc:sldChg>
      <pc:sldChg chg="add del">
        <pc:chgData name="Madeleine Whittaker" userId="71c59fde-86c6-479f-9649-c374dc9bffc6" providerId="ADAL" clId="{7283C348-8E9B-4681-A8B4-ACCD2163F893}" dt="2025-05-12T17:19:23.397" v="552" actId="47"/>
        <pc:sldMkLst>
          <pc:docMk/>
          <pc:sldMk cId="3429440458" sldId="1786"/>
        </pc:sldMkLst>
      </pc:sldChg>
      <pc:sldChg chg="addSp delSp modSp add mod">
        <pc:chgData name="Madeleine Whittaker" userId="71c59fde-86c6-479f-9649-c374dc9bffc6" providerId="ADAL" clId="{7283C348-8E9B-4681-A8B4-ACCD2163F893}" dt="2025-05-13T08:47:45.353" v="791" actId="1036"/>
        <pc:sldMkLst>
          <pc:docMk/>
          <pc:sldMk cId="2852286089" sldId="1787"/>
        </pc:sldMkLst>
        <pc:spChg chg="del">
          <ac:chgData name="Madeleine Whittaker" userId="71c59fde-86c6-479f-9649-c374dc9bffc6" providerId="ADAL" clId="{7283C348-8E9B-4681-A8B4-ACCD2163F893}" dt="2025-05-12T17:02:29.939" v="485" actId="478"/>
          <ac:spMkLst>
            <pc:docMk/>
            <pc:sldMk cId="2852286089" sldId="1787"/>
            <ac:spMk id="4" creationId="{96A38426-D1E2-738F-4D57-FB74A757E08E}"/>
          </ac:spMkLst>
        </pc:spChg>
        <pc:spChg chg="mod">
          <ac:chgData name="Madeleine Whittaker" userId="71c59fde-86c6-479f-9649-c374dc9bffc6" providerId="ADAL" clId="{7283C348-8E9B-4681-A8B4-ACCD2163F893}" dt="2025-05-13T08:47:45.353" v="791" actId="1036"/>
          <ac:spMkLst>
            <pc:docMk/>
            <pc:sldMk cId="2852286089" sldId="1787"/>
            <ac:spMk id="12" creationId="{CF413737-55AF-2384-3D2A-D67BD2421EBD}"/>
          </ac:spMkLst>
        </pc:spChg>
        <pc:picChg chg="del">
          <ac:chgData name="Madeleine Whittaker" userId="71c59fde-86c6-479f-9649-c374dc9bffc6" providerId="ADAL" clId="{7283C348-8E9B-4681-A8B4-ACCD2163F893}" dt="2025-05-12T17:02:12.143" v="479" actId="478"/>
          <ac:picMkLst>
            <pc:docMk/>
            <pc:sldMk cId="2852286089" sldId="1787"/>
            <ac:picMk id="2" creationId="{FEBF50B6-B8BF-0E29-21D0-85EDE8D39F99}"/>
          </ac:picMkLst>
        </pc:picChg>
        <pc:picChg chg="del">
          <ac:chgData name="Madeleine Whittaker" userId="71c59fde-86c6-479f-9649-c374dc9bffc6" providerId="ADAL" clId="{7283C348-8E9B-4681-A8B4-ACCD2163F893}" dt="2025-05-12T17:02:13.233" v="480" actId="478"/>
          <ac:picMkLst>
            <pc:docMk/>
            <pc:sldMk cId="2852286089" sldId="1787"/>
            <ac:picMk id="3" creationId="{7A097AA3-8D9D-4D63-1196-40EAE6079B0C}"/>
          </ac:picMkLst>
        </pc:picChg>
        <pc:picChg chg="add mod ord">
          <ac:chgData name="Madeleine Whittaker" userId="71c59fde-86c6-479f-9649-c374dc9bffc6" providerId="ADAL" clId="{7283C348-8E9B-4681-A8B4-ACCD2163F893}" dt="2025-05-12T17:02:10.728" v="478" actId="167"/>
          <ac:picMkLst>
            <pc:docMk/>
            <pc:sldMk cId="2852286089" sldId="1787"/>
            <ac:picMk id="6" creationId="{9DA86518-56B4-36C2-1A92-BC1D688D98F2}"/>
          </ac:picMkLst>
        </pc:picChg>
      </pc:sldChg>
      <pc:sldChg chg="addSp delSp modSp add mod">
        <pc:chgData name="Madeleine Whittaker" userId="71c59fde-86c6-479f-9649-c374dc9bffc6" providerId="ADAL" clId="{7283C348-8E9B-4681-A8B4-ACCD2163F893}" dt="2025-05-13T09:14:06.215" v="849" actId="1076"/>
        <pc:sldMkLst>
          <pc:docMk/>
          <pc:sldMk cId="2226312498" sldId="1788"/>
        </pc:sldMkLst>
        <pc:spChg chg="add mod">
          <ac:chgData name="Madeleine Whittaker" userId="71c59fde-86c6-479f-9649-c374dc9bffc6" providerId="ADAL" clId="{7283C348-8E9B-4681-A8B4-ACCD2163F893}" dt="2025-05-12T16:38:57.681" v="459"/>
          <ac:spMkLst>
            <pc:docMk/>
            <pc:sldMk cId="2226312498" sldId="1788"/>
            <ac:spMk id="2" creationId="{1EDD6A75-F1CB-48D8-BE5B-045CB619FEEB}"/>
          </ac:spMkLst>
        </pc:spChg>
        <pc:spChg chg="add del mod">
          <ac:chgData name="Madeleine Whittaker" userId="71c59fde-86c6-479f-9649-c374dc9bffc6" providerId="ADAL" clId="{7283C348-8E9B-4681-A8B4-ACCD2163F893}" dt="2025-05-13T09:13:38.472" v="819" actId="478"/>
          <ac:spMkLst>
            <pc:docMk/>
            <pc:sldMk cId="2226312498" sldId="1788"/>
            <ac:spMk id="5" creationId="{5AF165FE-B674-FCDD-A078-0FEF69340A94}"/>
          </ac:spMkLst>
        </pc:spChg>
        <pc:spChg chg="del">
          <ac:chgData name="Madeleine Whittaker" userId="71c59fde-86c6-479f-9649-c374dc9bffc6" providerId="ADAL" clId="{7283C348-8E9B-4681-A8B4-ACCD2163F893}" dt="2025-05-12T17:20:34.785" v="578" actId="478"/>
          <ac:spMkLst>
            <pc:docMk/>
            <pc:sldMk cId="2226312498" sldId="1788"/>
            <ac:spMk id="6" creationId="{C812976E-FEBC-DEAB-14FB-10729898A098}"/>
          </ac:spMkLst>
        </pc:spChg>
        <pc:spChg chg="add mod">
          <ac:chgData name="Madeleine Whittaker" userId="71c59fde-86c6-479f-9649-c374dc9bffc6" providerId="ADAL" clId="{7283C348-8E9B-4681-A8B4-ACCD2163F893}" dt="2025-05-13T09:14:06.215" v="849" actId="1076"/>
          <ac:spMkLst>
            <pc:docMk/>
            <pc:sldMk cId="2226312498" sldId="1788"/>
            <ac:spMk id="6" creationId="{CB8C4325-C857-F2DA-8F3B-80C318AFD209}"/>
          </ac:spMkLst>
        </pc:spChg>
        <pc:picChg chg="add mod ord">
          <ac:chgData name="Madeleine Whittaker" userId="71c59fde-86c6-479f-9649-c374dc9bffc6" providerId="ADAL" clId="{7283C348-8E9B-4681-A8B4-ACCD2163F893}" dt="2025-05-13T09:13:06.934" v="795" actId="962"/>
          <ac:picMkLst>
            <pc:docMk/>
            <pc:sldMk cId="2226312498" sldId="1788"/>
            <ac:picMk id="3" creationId="{C407E73C-D0D4-3719-0952-E9161C1804E5}"/>
          </ac:picMkLst>
        </pc:picChg>
        <pc:picChg chg="add del mod ord">
          <ac:chgData name="Madeleine Whittaker" userId="71c59fde-86c6-479f-9649-c374dc9bffc6" providerId="ADAL" clId="{7283C348-8E9B-4681-A8B4-ACCD2163F893}" dt="2025-05-13T09:13:09.988" v="796" actId="478"/>
          <ac:picMkLst>
            <pc:docMk/>
            <pc:sldMk cId="2226312498" sldId="1788"/>
            <ac:picMk id="4" creationId="{25AECC0C-6D03-E12B-39A5-C82CF08F9382}"/>
          </ac:picMkLst>
        </pc:picChg>
        <pc:picChg chg="del mod">
          <ac:chgData name="Madeleine Whittaker" userId="71c59fde-86c6-479f-9649-c374dc9bffc6" providerId="ADAL" clId="{7283C348-8E9B-4681-A8B4-ACCD2163F893}" dt="2025-05-12T17:20:33.033" v="577" actId="478"/>
          <ac:picMkLst>
            <pc:docMk/>
            <pc:sldMk cId="2226312498" sldId="1788"/>
            <ac:picMk id="11" creationId="{FDB19945-890F-77FD-D2BC-EFE3869D0259}"/>
          </ac:picMkLst>
        </pc:picChg>
      </pc:sldChg>
      <pc:sldChg chg="addSp delSp modSp add mod">
        <pc:chgData name="Madeleine Whittaker" userId="71c59fde-86c6-479f-9649-c374dc9bffc6" providerId="ADAL" clId="{7283C348-8E9B-4681-A8B4-ACCD2163F893}" dt="2025-05-12T17:22:48.321" v="638"/>
        <pc:sldMkLst>
          <pc:docMk/>
          <pc:sldMk cId="536705636" sldId="1789"/>
        </pc:sldMkLst>
        <pc:spChg chg="add mod">
          <ac:chgData name="Madeleine Whittaker" userId="71c59fde-86c6-479f-9649-c374dc9bffc6" providerId="ADAL" clId="{7283C348-8E9B-4681-A8B4-ACCD2163F893}" dt="2025-05-12T17:22:48.321" v="638"/>
          <ac:spMkLst>
            <pc:docMk/>
            <pc:sldMk cId="536705636" sldId="1789"/>
            <ac:spMk id="2" creationId="{846D0EF1-D9B5-A546-3896-21B2FB96A284}"/>
          </ac:spMkLst>
        </pc:spChg>
        <pc:spChg chg="del">
          <ac:chgData name="Madeleine Whittaker" userId="71c59fde-86c6-479f-9649-c374dc9bffc6" providerId="ADAL" clId="{7283C348-8E9B-4681-A8B4-ACCD2163F893}" dt="2025-05-12T17:22:47.234" v="637" actId="478"/>
          <ac:spMkLst>
            <pc:docMk/>
            <pc:sldMk cId="536705636" sldId="1789"/>
            <ac:spMk id="5" creationId="{587F0A12-A245-14FC-82B2-D4BB9AE1F682}"/>
          </ac:spMkLst>
        </pc:spChg>
      </pc:sldChg>
    </pc:docChg>
  </pc:docChgLst>
  <pc:docChgLst>
    <pc:chgData name="Madeleine Whittaker" userId="71c59fde-86c6-479f-9649-c374dc9bffc6" providerId="ADAL" clId="{C5ECB626-7C24-4B2C-B17C-44D7D75E4BDC}"/>
    <pc:docChg chg="undo custSel modSld">
      <pc:chgData name="Madeleine Whittaker" userId="71c59fde-86c6-479f-9649-c374dc9bffc6" providerId="ADAL" clId="{C5ECB626-7C24-4B2C-B17C-44D7D75E4BDC}" dt="2025-03-03T15:31:24.753" v="68" actId="20577"/>
      <pc:docMkLst>
        <pc:docMk/>
      </pc:docMkLst>
      <pc:sldChg chg="addSp delSp modSp mod">
        <pc:chgData name="Madeleine Whittaker" userId="71c59fde-86c6-479f-9649-c374dc9bffc6" providerId="ADAL" clId="{C5ECB626-7C24-4B2C-B17C-44D7D75E4BDC}" dt="2025-02-21T15:44:41.335" v="58"/>
        <pc:sldMkLst>
          <pc:docMk/>
          <pc:sldMk cId="1338393524" sldId="259"/>
        </pc:sldMkLst>
      </pc:sldChg>
      <pc:sldChg chg="addSp delSp modSp mod">
        <pc:chgData name="Madeleine Whittaker" userId="71c59fde-86c6-479f-9649-c374dc9bffc6" providerId="ADAL" clId="{C5ECB626-7C24-4B2C-B17C-44D7D75E4BDC}" dt="2025-02-21T15:44:38.547" v="57"/>
        <pc:sldMkLst>
          <pc:docMk/>
          <pc:sldMk cId="3976248423" sldId="262"/>
        </pc:sldMkLst>
      </pc:sldChg>
      <pc:sldChg chg="addSp delSp modSp mod">
        <pc:chgData name="Madeleine Whittaker" userId="71c59fde-86c6-479f-9649-c374dc9bffc6" providerId="ADAL" clId="{C5ECB626-7C24-4B2C-B17C-44D7D75E4BDC}" dt="2025-03-03T15:31:24.753" v="68" actId="20577"/>
        <pc:sldMkLst>
          <pc:docMk/>
          <pc:sldMk cId="851084889" sldId="263"/>
        </pc:sldMkLst>
      </pc:sldChg>
    </pc:docChg>
  </pc:docChgLst>
  <pc:docChgLst>
    <pc:chgData name="Madeleine Whittaker" userId="71c59fde-86c6-479f-9649-c374dc9bffc6" providerId="ADAL" clId="{BF6D3862-DF18-446F-8777-A629C72B1FE0}"/>
    <pc:docChg chg="custSel modSld">
      <pc:chgData name="Madeleine Whittaker" userId="71c59fde-86c6-479f-9649-c374dc9bffc6" providerId="ADAL" clId="{BF6D3862-DF18-446F-8777-A629C72B1FE0}" dt="2025-01-17T16:15:28.068" v="240" actId="14100"/>
      <pc:docMkLst>
        <pc:docMk/>
      </pc:docMkLst>
      <pc:sldChg chg="addSp delSp modSp mod">
        <pc:chgData name="Madeleine Whittaker" userId="71c59fde-86c6-479f-9649-c374dc9bffc6" providerId="ADAL" clId="{BF6D3862-DF18-446F-8777-A629C72B1FE0}" dt="2025-01-17T16:13:46.428" v="190" actId="1036"/>
        <pc:sldMkLst>
          <pc:docMk/>
          <pc:sldMk cId="1338393524" sldId="259"/>
        </pc:sldMkLst>
      </pc:sldChg>
      <pc:sldChg chg="addSp delSp modSp mod">
        <pc:chgData name="Madeleine Whittaker" userId="71c59fde-86c6-479f-9649-c374dc9bffc6" providerId="ADAL" clId="{BF6D3862-DF18-446F-8777-A629C72B1FE0}" dt="2025-01-17T16:12:05.388" v="62" actId="167"/>
        <pc:sldMkLst>
          <pc:docMk/>
          <pc:sldMk cId="3976248423" sldId="262"/>
        </pc:sldMkLst>
      </pc:sldChg>
      <pc:sldChg chg="addSp delSp modSp mod">
        <pc:chgData name="Madeleine Whittaker" userId="71c59fde-86c6-479f-9649-c374dc9bffc6" providerId="ADAL" clId="{BF6D3862-DF18-446F-8777-A629C72B1FE0}" dt="2025-01-17T16:15:28.068" v="240" actId="14100"/>
        <pc:sldMkLst>
          <pc:docMk/>
          <pc:sldMk cId="851084889" sldId="263"/>
        </pc:sldMkLst>
      </pc:sldChg>
    </pc:docChg>
  </pc:docChgLst>
  <pc:docChgLst>
    <pc:chgData name="Madeleine Whittaker" userId="71c59fde-86c6-479f-9649-c374dc9bffc6" providerId="ADAL" clId="{58152BAC-98B9-433A-8F6F-22BAFEFDCDED}"/>
    <pc:docChg chg="undo custSel modSld">
      <pc:chgData name="Madeleine Whittaker" userId="71c59fde-86c6-479f-9649-c374dc9bffc6" providerId="ADAL" clId="{58152BAC-98B9-433A-8F6F-22BAFEFDCDED}" dt="2024-08-27T12:12:47.907" v="56" actId="14100"/>
      <pc:docMkLst>
        <pc:docMk/>
      </pc:docMkLst>
      <pc:sldChg chg="modSp mod">
        <pc:chgData name="Madeleine Whittaker" userId="71c59fde-86c6-479f-9649-c374dc9bffc6" providerId="ADAL" clId="{58152BAC-98B9-433A-8F6F-22BAFEFDCDED}" dt="2024-08-27T12:11:24.371" v="39" actId="20577"/>
        <pc:sldMkLst>
          <pc:docMk/>
          <pc:sldMk cId="1338393524" sldId="259"/>
        </pc:sldMkLst>
      </pc:sldChg>
      <pc:sldChg chg="modSp mod">
        <pc:chgData name="Madeleine Whittaker" userId="71c59fde-86c6-479f-9649-c374dc9bffc6" providerId="ADAL" clId="{58152BAC-98B9-433A-8F6F-22BAFEFDCDED}" dt="2024-08-27T12:12:47.907" v="56" actId="14100"/>
        <pc:sldMkLst>
          <pc:docMk/>
          <pc:sldMk cId="851084889" sldId="263"/>
        </pc:sldMkLst>
      </pc:sldChg>
    </pc:docChg>
  </pc:docChgLst>
  <pc:docChgLst>
    <pc:chgData name="Madeleine Whittaker" userId="71c59fde-86c6-479f-9649-c374dc9bffc6" providerId="ADAL" clId="{385A199A-915C-4565-971F-9D5AFF2D3F4A}"/>
    <pc:docChg chg="custSel modSld">
      <pc:chgData name="Madeleine Whittaker" userId="71c59fde-86c6-479f-9649-c374dc9bffc6" providerId="ADAL" clId="{385A199A-915C-4565-971F-9D5AFF2D3F4A}" dt="2025-05-13T13:40:33.462" v="2" actId="478"/>
      <pc:docMkLst>
        <pc:docMk/>
      </pc:docMkLst>
      <pc:sldChg chg="delSp mod">
        <pc:chgData name="Madeleine Whittaker" userId="71c59fde-86c6-479f-9649-c374dc9bffc6" providerId="ADAL" clId="{385A199A-915C-4565-971F-9D5AFF2D3F4A}" dt="2025-05-13T13:40:33.462" v="2" actId="478"/>
        <pc:sldMkLst>
          <pc:docMk/>
          <pc:sldMk cId="3976248423" sldId="262"/>
        </pc:sldMkLst>
        <pc:spChg chg="del">
          <ac:chgData name="Madeleine Whittaker" userId="71c59fde-86c6-479f-9649-c374dc9bffc6" providerId="ADAL" clId="{385A199A-915C-4565-971F-9D5AFF2D3F4A}" dt="2025-05-13T13:40:33.462" v="2" actId="478"/>
          <ac:spMkLst>
            <pc:docMk/>
            <pc:sldMk cId="3976248423" sldId="262"/>
            <ac:spMk id="4" creationId="{F60C758B-B959-5C90-C169-ECBFC4225711}"/>
          </ac:spMkLst>
        </pc:spChg>
      </pc:sldChg>
      <pc:sldChg chg="delSp mod">
        <pc:chgData name="Madeleine Whittaker" userId="71c59fde-86c6-479f-9649-c374dc9bffc6" providerId="ADAL" clId="{385A199A-915C-4565-971F-9D5AFF2D3F4A}" dt="2025-05-13T13:26:54.144" v="0" actId="478"/>
        <pc:sldMkLst>
          <pc:docMk/>
          <pc:sldMk cId="1455110332" sldId="271"/>
        </pc:sldMkLst>
        <pc:spChg chg="del">
          <ac:chgData name="Madeleine Whittaker" userId="71c59fde-86c6-479f-9649-c374dc9bffc6" providerId="ADAL" clId="{385A199A-915C-4565-971F-9D5AFF2D3F4A}" dt="2025-05-13T13:26:54.144" v="0" actId="478"/>
          <ac:spMkLst>
            <pc:docMk/>
            <pc:sldMk cId="1455110332" sldId="271"/>
            <ac:spMk id="6" creationId="{4E8998CC-C525-E33B-74A1-7A10B8C12941}"/>
          </ac:spMkLst>
        </pc:spChg>
      </pc:sldChg>
      <pc:sldChg chg="delSp mod">
        <pc:chgData name="Madeleine Whittaker" userId="71c59fde-86c6-479f-9649-c374dc9bffc6" providerId="ADAL" clId="{385A199A-915C-4565-971F-9D5AFF2D3F4A}" dt="2025-05-13T13:27:01.324" v="1" actId="478"/>
        <pc:sldMkLst>
          <pc:docMk/>
          <pc:sldMk cId="1812577871" sldId="1784"/>
        </pc:sldMkLst>
        <pc:spChg chg="del">
          <ac:chgData name="Madeleine Whittaker" userId="71c59fde-86c6-479f-9649-c374dc9bffc6" providerId="ADAL" clId="{385A199A-915C-4565-971F-9D5AFF2D3F4A}" dt="2025-05-13T13:27:01.324" v="1" actId="478"/>
          <ac:spMkLst>
            <pc:docMk/>
            <pc:sldMk cId="1812577871" sldId="1784"/>
            <ac:spMk id="6" creationId="{508B31AA-8C2F-9204-41CF-46D55CB068E3}"/>
          </ac:spMkLst>
        </pc:spChg>
      </pc:sldChg>
    </pc:docChg>
  </pc:docChgLst>
  <pc:docChgLst>
    <pc:chgData name="Madeleine Whittaker" userId="71c59fde-86c6-479f-9649-c374dc9bffc6" providerId="ADAL" clId="{54653765-BA82-4F7E-8E6E-8E7C92F66CFC}"/>
    <pc:docChg chg="custSel modSld">
      <pc:chgData name="Madeleine Whittaker" userId="71c59fde-86c6-479f-9649-c374dc9bffc6" providerId="ADAL" clId="{54653765-BA82-4F7E-8E6E-8E7C92F66CFC}" dt="2024-10-29T11:34:31.082" v="106" actId="113"/>
      <pc:docMkLst>
        <pc:docMk/>
      </pc:docMkLst>
      <pc:sldChg chg="modSp mod">
        <pc:chgData name="Madeleine Whittaker" userId="71c59fde-86c6-479f-9649-c374dc9bffc6" providerId="ADAL" clId="{54653765-BA82-4F7E-8E6E-8E7C92F66CFC}" dt="2024-10-29T11:30:24.302" v="48" actId="20577"/>
        <pc:sldMkLst>
          <pc:docMk/>
          <pc:sldMk cId="1338393524" sldId="259"/>
        </pc:sldMkLst>
      </pc:sldChg>
      <pc:sldChg chg="modSp mod">
        <pc:chgData name="Madeleine Whittaker" userId="71c59fde-86c6-479f-9649-c374dc9bffc6" providerId="ADAL" clId="{54653765-BA82-4F7E-8E6E-8E7C92F66CFC}" dt="2024-10-29T11:34:31.082" v="106" actId="113"/>
        <pc:sldMkLst>
          <pc:docMk/>
          <pc:sldMk cId="851084889" sldId="26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US" dirty="0">
              <a:latin typeface="Lato" panose="020F0502020204030203" pitchFamily="34" charset="0"/>
              <a:ea typeface="Lato" panose="020F0502020204030203" pitchFamily="34" charset="0"/>
              <a:cs typeface="Lato" panose="020F0502020204030203" pitchFamily="34" charset="0"/>
            </a:rPr>
            <a:t>Why the EIR should matter to litigators</a:t>
          </a: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80BF93D4-FD7A-4798-9A45-3F724ADE0D87}">
      <dgm:prSet/>
      <dgm:spPr/>
      <dgm:t>
        <a:bodyPr/>
        <a:lstStyle/>
        <a:p>
          <a:r>
            <a:rPr lang="en-US" dirty="0">
              <a:latin typeface="Lato" panose="020F0502020204030203" pitchFamily="34" charset="0"/>
              <a:ea typeface="Lato" panose="020F0502020204030203" pitchFamily="34" charset="0"/>
              <a:cs typeface="Lato" panose="020F0502020204030203" pitchFamily="34" charset="0"/>
            </a:rPr>
            <a:t>Scope </a:t>
          </a:r>
        </a:p>
      </dgm:t>
    </dgm:pt>
    <dgm:pt modelId="{3912CBAB-8C64-4014-BF07-0CCB7929C8F8}" type="parTrans" cxnId="{3901B742-B01E-4645-AD2D-0FF973D06D6F}">
      <dgm:prSet/>
      <dgm:spPr/>
      <dgm:t>
        <a:bodyPr/>
        <a:lstStyle/>
        <a:p>
          <a:endParaRPr lang="en-US"/>
        </a:p>
      </dgm:t>
    </dgm:pt>
    <dgm:pt modelId="{A4241682-43CE-498E-9E2C-64CEE6602CDE}" type="sibTrans" cxnId="{3901B742-B01E-4645-AD2D-0FF973D06D6F}">
      <dgm:prSet/>
      <dgm:spPr/>
      <dgm:t>
        <a:bodyPr/>
        <a:lstStyle/>
        <a:p>
          <a:endParaRPr lang="en-US"/>
        </a:p>
      </dgm:t>
    </dgm:pt>
    <dgm:pt modelId="{1F041A4C-933B-4300-BCEE-CDB8B1BFD688}">
      <dgm:prSet/>
      <dgm:spPr/>
      <dgm:t>
        <a:bodyPr/>
        <a:lstStyle/>
        <a:p>
          <a:r>
            <a:rPr lang="en-US" dirty="0">
              <a:latin typeface="Lato" panose="020F0502020204030203" pitchFamily="34" charset="0"/>
              <a:ea typeface="Lato" panose="020F0502020204030203" pitchFamily="34" charset="0"/>
              <a:cs typeface="Lato" panose="020F0502020204030203" pitchFamily="34" charset="0"/>
            </a:rPr>
            <a:t>How they compare to FOIA and CPR</a:t>
          </a:r>
        </a:p>
      </dgm:t>
    </dgm:pt>
    <dgm:pt modelId="{7B8BCD2D-BA80-4755-B592-9DB32CECCB54}" type="parTrans" cxnId="{9B3D35FA-D7EB-4BC1-9959-7D7D0E557CBE}">
      <dgm:prSet/>
      <dgm:spPr/>
      <dgm:t>
        <a:bodyPr/>
        <a:lstStyle/>
        <a:p>
          <a:endParaRPr lang="en-US"/>
        </a:p>
      </dgm:t>
    </dgm:pt>
    <dgm:pt modelId="{85B3ED1F-F329-4368-B809-91F87094D173}" type="sibTrans" cxnId="{9B3D35FA-D7EB-4BC1-9959-7D7D0E557CBE}">
      <dgm:prSet/>
      <dgm:spPr/>
      <dgm:t>
        <a:bodyPr/>
        <a:lstStyle/>
        <a:p>
          <a:endParaRPr lang="en-US"/>
        </a:p>
      </dgm:t>
    </dgm:pt>
    <dgm:pt modelId="{3517D8E3-D8E8-5141-A8DD-ED22A38DEF68}">
      <dgm:prSet/>
      <dgm:spPr/>
      <dgm:t>
        <a:bodyPr/>
        <a:lstStyle/>
        <a:p>
          <a:r>
            <a:rPr lang="en-GB" dirty="0">
              <a:latin typeface="Lato" panose="020F0502020204030203" pitchFamily="34" charset="0"/>
              <a:ea typeface="Lato" panose="020F0502020204030203" pitchFamily="34" charset="0"/>
              <a:cs typeface="Lato" panose="020F0502020204030203" pitchFamily="34" charset="0"/>
            </a:rPr>
            <a:t>Case study</a:t>
          </a:r>
        </a:p>
      </dgm:t>
    </dgm:pt>
    <dgm:pt modelId="{06B15524-C96E-254F-8956-80F8D3A859CA}" type="parTrans" cxnId="{62268E08-3C51-B248-9CC6-CC3CD23B7C94}">
      <dgm:prSet/>
      <dgm:spPr/>
      <dgm:t>
        <a:bodyPr/>
        <a:lstStyle/>
        <a:p>
          <a:endParaRPr lang="en-GB"/>
        </a:p>
      </dgm:t>
    </dgm:pt>
    <dgm:pt modelId="{352A0D4B-02ED-FF40-8511-6E2A05D1F519}" type="sibTrans" cxnId="{62268E08-3C51-B248-9CC6-CC3CD23B7C94}">
      <dgm:prSet/>
      <dgm:spPr/>
      <dgm:t>
        <a:bodyPr/>
        <a:lstStyle/>
        <a:p>
          <a:endParaRPr lang="en-GB"/>
        </a:p>
      </dgm:t>
    </dgm:pt>
    <dgm:pt modelId="{538D39E9-9568-DA4F-BC1A-E92FD369830C}">
      <dgm:prSet/>
      <dgm:spPr/>
      <dgm:t>
        <a:bodyPr/>
        <a:lstStyle/>
        <a:p>
          <a:r>
            <a:rPr lang="en-GB" dirty="0">
              <a:latin typeface="Lato" panose="020F0502020204030203" pitchFamily="34" charset="0"/>
              <a:ea typeface="Lato" panose="020F0502020204030203" pitchFamily="34" charset="0"/>
              <a:cs typeface="Lato" panose="020F0502020204030203" pitchFamily="34" charset="0"/>
            </a:rPr>
            <a:t>Practical tips</a:t>
          </a:r>
        </a:p>
      </dgm:t>
    </dgm:pt>
    <dgm:pt modelId="{6919F685-DC9A-9445-8389-B58E078C6036}" type="parTrans" cxnId="{64E14022-2D6C-3543-AA60-F2829F4D7E08}">
      <dgm:prSet/>
      <dgm:spPr/>
      <dgm:t>
        <a:bodyPr/>
        <a:lstStyle/>
        <a:p>
          <a:endParaRPr lang="en-GB"/>
        </a:p>
      </dgm:t>
    </dgm:pt>
    <dgm:pt modelId="{F6BC8C53-31EB-2D45-8826-246B2BBA67EA}" type="sibTrans" cxnId="{64E14022-2D6C-3543-AA60-F2829F4D7E08}">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5">
        <dgm:presLayoutVars>
          <dgm:chMax val="0"/>
          <dgm:bulletEnabled val="1"/>
        </dgm:presLayoutVars>
      </dgm:prSet>
      <dgm:spPr/>
    </dgm:pt>
    <dgm:pt modelId="{D660F83B-4743-1E42-B207-7D9990124D1F}" type="pres">
      <dgm:prSet presAssocID="{9907F610-DAA8-43EE-A451-16FAD4836B22}" presName="spacer" presStyleCnt="0"/>
      <dgm:spPr/>
    </dgm:pt>
    <dgm:pt modelId="{FE683D75-6AB1-EE4B-84F9-729AEE75EF80}" type="pres">
      <dgm:prSet presAssocID="{80BF93D4-FD7A-4798-9A45-3F724ADE0D87}" presName="parentText" presStyleLbl="node1" presStyleIdx="1" presStyleCnt="5">
        <dgm:presLayoutVars>
          <dgm:chMax val="0"/>
          <dgm:bulletEnabled val="1"/>
        </dgm:presLayoutVars>
      </dgm:prSet>
      <dgm:spPr/>
    </dgm:pt>
    <dgm:pt modelId="{14380811-80D8-9048-9210-A3508444F5D6}" type="pres">
      <dgm:prSet presAssocID="{A4241682-43CE-498E-9E2C-64CEE6602CDE}" presName="spacer" presStyleCnt="0"/>
      <dgm:spPr/>
    </dgm:pt>
    <dgm:pt modelId="{88BB1260-4303-2F41-B688-89ADB130A3BF}" type="pres">
      <dgm:prSet presAssocID="{1F041A4C-933B-4300-BCEE-CDB8B1BFD688}" presName="parentText" presStyleLbl="node1" presStyleIdx="2" presStyleCnt="5">
        <dgm:presLayoutVars>
          <dgm:chMax val="0"/>
          <dgm:bulletEnabled val="1"/>
        </dgm:presLayoutVars>
      </dgm:prSet>
      <dgm:spPr/>
    </dgm:pt>
    <dgm:pt modelId="{A2294771-8962-EC44-A636-B405633C1B75}" type="pres">
      <dgm:prSet presAssocID="{85B3ED1F-F329-4368-B809-91F87094D173}" presName="spacer" presStyleCnt="0"/>
      <dgm:spPr/>
    </dgm:pt>
    <dgm:pt modelId="{8994B0B2-FEF3-6C43-AD6C-C523D7050F40}" type="pres">
      <dgm:prSet presAssocID="{3517D8E3-D8E8-5141-A8DD-ED22A38DEF68}" presName="parentText" presStyleLbl="node1" presStyleIdx="3" presStyleCnt="5">
        <dgm:presLayoutVars>
          <dgm:chMax val="0"/>
          <dgm:bulletEnabled val="1"/>
        </dgm:presLayoutVars>
      </dgm:prSet>
      <dgm:spPr/>
    </dgm:pt>
    <dgm:pt modelId="{99E37AF7-A028-D744-BC01-2B6ADFEE045B}" type="pres">
      <dgm:prSet presAssocID="{352A0D4B-02ED-FF40-8511-6E2A05D1F519}" presName="spacer" presStyleCnt="0"/>
      <dgm:spPr/>
    </dgm:pt>
    <dgm:pt modelId="{7C1711B6-B454-024C-B2FF-466A6AA421E2}" type="pres">
      <dgm:prSet presAssocID="{538D39E9-9568-DA4F-BC1A-E92FD369830C}" presName="parentText" presStyleLbl="node1" presStyleIdx="4" presStyleCnt="5" custLinFactNeighborX="-18401" custLinFactNeighborY="-12720">
        <dgm:presLayoutVars>
          <dgm:chMax val="0"/>
          <dgm:bulletEnabled val="1"/>
        </dgm:presLayoutVars>
      </dgm:prSet>
      <dgm:spPr/>
    </dgm:pt>
  </dgm:ptLst>
  <dgm:cxnLst>
    <dgm:cxn modelId="{87F74807-9536-4F4E-B726-9BA65DD5491F}" type="presOf" srcId="{80BF93D4-FD7A-4798-9A45-3F724ADE0D87}" destId="{FE683D75-6AB1-EE4B-84F9-729AEE75EF80}" srcOrd="0" destOrd="0" presId="urn:microsoft.com/office/officeart/2005/8/layout/vList2"/>
    <dgm:cxn modelId="{62268E08-3C51-B248-9CC6-CC3CD23B7C94}" srcId="{F78D2CB3-EED2-4CA5-9F09-994C1590F872}" destId="{3517D8E3-D8E8-5141-A8DD-ED22A38DEF68}" srcOrd="3" destOrd="0" parTransId="{06B15524-C96E-254F-8956-80F8D3A859CA}" sibTransId="{352A0D4B-02ED-FF40-8511-6E2A05D1F519}"/>
    <dgm:cxn modelId="{12235C17-508C-474B-B788-1FFE7D5596D5}" type="presOf" srcId="{3517D8E3-D8E8-5141-A8DD-ED22A38DEF68}" destId="{8994B0B2-FEF3-6C43-AD6C-C523D7050F40}" srcOrd="0" destOrd="0" presId="urn:microsoft.com/office/officeart/2005/8/layout/vList2"/>
    <dgm:cxn modelId="{64E14022-2D6C-3543-AA60-F2829F4D7E08}" srcId="{F78D2CB3-EED2-4CA5-9F09-994C1590F872}" destId="{538D39E9-9568-DA4F-BC1A-E92FD369830C}" srcOrd="4" destOrd="0" parTransId="{6919F685-DC9A-9445-8389-B58E078C6036}" sibTransId="{F6BC8C53-31EB-2D45-8826-246B2BBA67EA}"/>
    <dgm:cxn modelId="{51776536-CCFF-46C2-AE86-8D1FD9075DCE}" srcId="{F78D2CB3-EED2-4CA5-9F09-994C1590F872}" destId="{5C141EED-3236-426B-94D8-E386BC1FCF41}" srcOrd="0" destOrd="0" parTransId="{D3300E6C-8819-4BED-AED9-E6F5ABE229D8}" sibTransId="{9907F610-DAA8-43EE-A451-16FAD4836B22}"/>
    <dgm:cxn modelId="{3901B742-B01E-4645-AD2D-0FF973D06D6F}" srcId="{F78D2CB3-EED2-4CA5-9F09-994C1590F872}" destId="{80BF93D4-FD7A-4798-9A45-3F724ADE0D87}" srcOrd="1" destOrd="0" parTransId="{3912CBAB-8C64-4014-BF07-0CCB7929C8F8}" sibTransId="{A4241682-43CE-498E-9E2C-64CEE6602CDE}"/>
    <dgm:cxn modelId="{B472CA4E-9B59-BD42-AC91-AAE284433DC5}" type="presOf" srcId="{538D39E9-9568-DA4F-BC1A-E92FD369830C}" destId="{7C1711B6-B454-024C-B2FF-466A6AA421E2}" srcOrd="0" destOrd="0" presId="urn:microsoft.com/office/officeart/2005/8/layout/vList2"/>
    <dgm:cxn modelId="{71581497-7779-DE46-82B9-ABB07360B154}" type="presOf" srcId="{1F041A4C-933B-4300-BCEE-CDB8B1BFD688}" destId="{88BB1260-4303-2F41-B688-89ADB130A3BF}" srcOrd="0" destOrd="0" presId="urn:microsoft.com/office/officeart/2005/8/layout/vList2"/>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9B3D35FA-D7EB-4BC1-9959-7D7D0E557CBE}" srcId="{F78D2CB3-EED2-4CA5-9F09-994C1590F872}" destId="{1F041A4C-933B-4300-BCEE-CDB8B1BFD688}" srcOrd="2" destOrd="0" parTransId="{7B8BCD2D-BA80-4755-B592-9DB32CECCB54}" sibTransId="{85B3ED1F-F329-4368-B809-91F87094D173}"/>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9312694A-8403-284F-BCD4-56BF46B56C9F}" type="presParOf" srcId="{6814304C-2197-9240-8925-3855DE97C97C}" destId="{FE683D75-6AB1-EE4B-84F9-729AEE75EF80}" srcOrd="2" destOrd="0" presId="urn:microsoft.com/office/officeart/2005/8/layout/vList2"/>
    <dgm:cxn modelId="{3195D2CB-77DF-2443-9855-559024A77A70}" type="presParOf" srcId="{6814304C-2197-9240-8925-3855DE97C97C}" destId="{14380811-80D8-9048-9210-A3508444F5D6}" srcOrd="3" destOrd="0" presId="urn:microsoft.com/office/officeart/2005/8/layout/vList2"/>
    <dgm:cxn modelId="{9894570B-9C1F-C945-AEF2-69BC4E70B388}" type="presParOf" srcId="{6814304C-2197-9240-8925-3855DE97C97C}" destId="{88BB1260-4303-2F41-B688-89ADB130A3BF}" srcOrd="4" destOrd="0" presId="urn:microsoft.com/office/officeart/2005/8/layout/vList2"/>
    <dgm:cxn modelId="{00C37369-9A45-524E-B394-EA4DBD112909}" type="presParOf" srcId="{6814304C-2197-9240-8925-3855DE97C97C}" destId="{A2294771-8962-EC44-A636-B405633C1B75}" srcOrd="5" destOrd="0" presId="urn:microsoft.com/office/officeart/2005/8/layout/vList2"/>
    <dgm:cxn modelId="{0AF1B62C-2E41-7345-BD3E-B0336C363AA9}" type="presParOf" srcId="{6814304C-2197-9240-8925-3855DE97C97C}" destId="{8994B0B2-FEF3-6C43-AD6C-C523D7050F40}" srcOrd="6" destOrd="0" presId="urn:microsoft.com/office/officeart/2005/8/layout/vList2"/>
    <dgm:cxn modelId="{DED84AA1-E079-704B-90DC-E8568F15C10E}" type="presParOf" srcId="{6814304C-2197-9240-8925-3855DE97C97C}" destId="{99E37AF7-A028-D744-BC01-2B6ADFEE045B}" srcOrd="7" destOrd="0" presId="urn:microsoft.com/office/officeart/2005/8/layout/vList2"/>
    <dgm:cxn modelId="{C9AFFACB-3A24-524C-80C4-9BAA6EC36301}" type="presParOf" srcId="{6814304C-2197-9240-8925-3855DE97C97C}" destId="{7C1711B6-B454-024C-B2FF-466A6AA421E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Statutory undertaker </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450723AC-806F-144B-8BC1-7A91259925E7}">
      <dgm:prSet/>
      <dgm:spPr/>
      <dgm:t>
        <a:bodyPr/>
        <a:lstStyle/>
        <a:p>
          <a:r>
            <a:rPr lang="en-GB" dirty="0">
              <a:latin typeface="Lato" panose="020F0502020204030203" pitchFamily="34" charset="0"/>
              <a:ea typeface="Lato" panose="020F0502020204030203" pitchFamily="34" charset="0"/>
              <a:cs typeface="Lato" panose="020F0502020204030203" pitchFamily="34" charset="0"/>
            </a:rPr>
            <a:t>Local swimming club </a:t>
          </a:r>
        </a:p>
      </dgm:t>
    </dgm:pt>
    <dgm:pt modelId="{A28B9BB8-8A68-F44A-9C7F-589F6AB9839E}" type="parTrans" cxnId="{38971FE3-0074-6347-9948-A46DB8A31AF1}">
      <dgm:prSet/>
      <dgm:spPr/>
      <dgm:t>
        <a:bodyPr/>
        <a:lstStyle/>
        <a:p>
          <a:endParaRPr lang="en-GB"/>
        </a:p>
      </dgm:t>
    </dgm:pt>
    <dgm:pt modelId="{005A30F4-3675-FB45-8534-C502F231C3C6}" type="sibTrans" cxnId="{38971FE3-0074-6347-9948-A46DB8A31AF1}">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2">
        <dgm:presLayoutVars>
          <dgm:chMax val="0"/>
          <dgm:bulletEnabled val="1"/>
        </dgm:presLayoutVars>
      </dgm:prSet>
      <dgm:spPr/>
    </dgm:pt>
    <dgm:pt modelId="{D660F83B-4743-1E42-B207-7D9990124D1F}" type="pres">
      <dgm:prSet presAssocID="{9907F610-DAA8-43EE-A451-16FAD4836B22}" presName="spacer" presStyleCnt="0"/>
      <dgm:spPr/>
    </dgm:pt>
    <dgm:pt modelId="{EBF1241D-6A80-0345-9FAC-D2196386A696}" type="pres">
      <dgm:prSet presAssocID="{450723AC-806F-144B-8BC1-7A91259925E7}" presName="parentText" presStyleLbl="node1" presStyleIdx="1" presStyleCnt="2">
        <dgm:presLayoutVars>
          <dgm:chMax val="0"/>
          <dgm:bulletEnabled val="1"/>
        </dgm:presLayoutVars>
      </dgm:prSet>
      <dgm:spPr/>
    </dgm:pt>
  </dgm:ptLst>
  <dgm:cxnLst>
    <dgm:cxn modelId="{51776536-CCFF-46C2-AE86-8D1FD9075DCE}" srcId="{F78D2CB3-EED2-4CA5-9F09-994C1590F872}" destId="{5C141EED-3236-426B-94D8-E386BC1FCF41}" srcOrd="0" destOrd="0" parTransId="{D3300E6C-8819-4BED-AED9-E6F5ABE229D8}" sibTransId="{9907F610-DAA8-43EE-A451-16FAD4836B22}"/>
    <dgm:cxn modelId="{500086B1-7586-C040-9246-D1D6F2B30B0B}" type="presOf" srcId="{450723AC-806F-144B-8BC1-7A91259925E7}" destId="{EBF1241D-6A80-0345-9FAC-D2196386A696}" srcOrd="0" destOrd="0" presId="urn:microsoft.com/office/officeart/2005/8/layout/vList2"/>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38971FE3-0074-6347-9948-A46DB8A31AF1}" srcId="{F78D2CB3-EED2-4CA5-9F09-994C1590F872}" destId="{450723AC-806F-144B-8BC1-7A91259925E7}" srcOrd="1" destOrd="0" parTransId="{A28B9BB8-8A68-F44A-9C7F-589F6AB9839E}" sibTransId="{005A30F4-3675-FB45-8534-C502F231C3C6}"/>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12233486-07C6-9241-8607-85C98B8202D1}" type="presParOf" srcId="{6814304C-2197-9240-8925-3855DE97C97C}" destId="{EBF1241D-6A80-0345-9FAC-D2196386A69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The request </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1">
        <dgm:presLayoutVars>
          <dgm:chMax val="0"/>
          <dgm:bulletEnabled val="1"/>
        </dgm:presLayoutVars>
      </dgm:prSet>
      <dgm:spPr/>
    </dgm:pt>
  </dgm:ptLst>
  <dgm:cxnLst>
    <dgm:cxn modelId="{51776536-CCFF-46C2-AE86-8D1FD9075DCE}" srcId="{F78D2CB3-EED2-4CA5-9F09-994C1590F872}" destId="{5C141EED-3236-426B-94D8-E386BC1FCF41}" srcOrd="0" destOrd="0" parTransId="{D3300E6C-8819-4BED-AED9-E6F5ABE229D8}" sibTransId="{9907F610-DAA8-43EE-A451-16FAD4836B22}"/>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87F5F21F-67EA-D540-9386-7B729E7BC847}" type="presParOf" srcId="{6814304C-2197-9240-8925-3855DE97C97C}" destId="{1CFD6CFA-B905-BD44-9ADF-8A8A9E6152F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Focused, time-limited request</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450723AC-806F-144B-8BC1-7A91259925E7}">
      <dgm:prSet/>
      <dgm:spPr/>
      <dgm:t>
        <a:bodyPr/>
        <a:lstStyle/>
        <a:p>
          <a:r>
            <a:rPr lang="en-GB" dirty="0">
              <a:latin typeface="Lato" panose="020F0502020204030203" pitchFamily="34" charset="0"/>
              <a:ea typeface="Lato" panose="020F0502020204030203" pitchFamily="34" charset="0"/>
              <a:cs typeface="Lato" panose="020F0502020204030203" pitchFamily="34" charset="0"/>
            </a:rPr>
            <a:t>Internal review, ICO complaint if needed</a:t>
          </a:r>
        </a:p>
      </dgm:t>
    </dgm:pt>
    <dgm:pt modelId="{A28B9BB8-8A68-F44A-9C7F-589F6AB9839E}" type="parTrans" cxnId="{38971FE3-0074-6347-9948-A46DB8A31AF1}">
      <dgm:prSet/>
      <dgm:spPr/>
      <dgm:t>
        <a:bodyPr/>
        <a:lstStyle/>
        <a:p>
          <a:endParaRPr lang="en-GB"/>
        </a:p>
      </dgm:t>
    </dgm:pt>
    <dgm:pt modelId="{005A30F4-3675-FB45-8534-C502F231C3C6}" type="sibTrans" cxnId="{38971FE3-0074-6347-9948-A46DB8A31AF1}">
      <dgm:prSet/>
      <dgm:spPr/>
      <dgm:t>
        <a:bodyPr/>
        <a:lstStyle/>
        <a:p>
          <a:endParaRPr lang="en-GB"/>
        </a:p>
      </dgm:t>
    </dgm:pt>
    <dgm:pt modelId="{EA123C83-35E7-094E-9DBF-7543C0E89246}">
      <dgm:prSet/>
      <dgm:spPr/>
      <dgm:t>
        <a:bodyPr/>
        <a:lstStyle/>
        <a:p>
          <a:r>
            <a:rPr lang="en-GB" dirty="0">
              <a:latin typeface="Lato" panose="020F0502020204030203" pitchFamily="34" charset="0"/>
              <a:ea typeface="Lato" panose="020F0502020204030203" pitchFamily="34" charset="0"/>
              <a:cs typeface="Lato" panose="020F0502020204030203" pitchFamily="34" charset="0"/>
            </a:rPr>
            <a:t>Anticipating exceptions</a:t>
          </a:r>
        </a:p>
      </dgm:t>
    </dgm:pt>
    <dgm:pt modelId="{E41B3CB0-E4D0-0645-99DB-70B2C1A0E6A6}" type="parTrans" cxnId="{0FAF4118-46EF-A845-874F-1D41392B90D4}">
      <dgm:prSet/>
      <dgm:spPr/>
      <dgm:t>
        <a:bodyPr/>
        <a:lstStyle/>
        <a:p>
          <a:endParaRPr lang="en-GB"/>
        </a:p>
      </dgm:t>
    </dgm:pt>
    <dgm:pt modelId="{BF0FB8C5-5162-6447-90CA-BCBF2941EE6F}" type="sibTrans" cxnId="{0FAF4118-46EF-A845-874F-1D41392B90D4}">
      <dgm:prSet/>
      <dgm:spPr/>
      <dgm:t>
        <a:bodyPr/>
        <a:lstStyle/>
        <a:p>
          <a:endParaRPr lang="en-GB"/>
        </a:p>
      </dgm:t>
    </dgm:pt>
    <dgm:pt modelId="{8390CB2E-2E68-FC4A-97E9-5E39DD8C542B}">
      <dgm:prSet/>
      <dgm:spPr/>
      <dgm:t>
        <a:bodyPr/>
        <a:lstStyle/>
        <a:p>
          <a:r>
            <a:rPr lang="en-GB" dirty="0">
              <a:latin typeface="Lato" panose="020F0502020204030203" pitchFamily="34" charset="0"/>
              <a:ea typeface="Lato" panose="020F0502020204030203" pitchFamily="34" charset="0"/>
              <a:cs typeface="Lato" panose="020F0502020204030203" pitchFamily="34" charset="0"/>
            </a:rPr>
            <a:t>Refers to emissions and Reg. 12(9)</a:t>
          </a:r>
        </a:p>
      </dgm:t>
    </dgm:pt>
    <dgm:pt modelId="{F7335AFB-7902-2849-A0E2-88BC6E2FF415}" type="parTrans" cxnId="{83D175D4-B1C4-7645-9890-F547985B0D70}">
      <dgm:prSet/>
      <dgm:spPr/>
      <dgm:t>
        <a:bodyPr/>
        <a:lstStyle/>
        <a:p>
          <a:endParaRPr lang="en-GB"/>
        </a:p>
      </dgm:t>
    </dgm:pt>
    <dgm:pt modelId="{CF7A85C6-3A86-6941-8176-3BA13572273E}" type="sibTrans" cxnId="{83D175D4-B1C4-7645-9890-F547985B0D70}">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4">
        <dgm:presLayoutVars>
          <dgm:chMax val="0"/>
          <dgm:bulletEnabled val="1"/>
        </dgm:presLayoutVars>
      </dgm:prSet>
      <dgm:spPr/>
    </dgm:pt>
    <dgm:pt modelId="{D660F83B-4743-1E42-B207-7D9990124D1F}" type="pres">
      <dgm:prSet presAssocID="{9907F610-DAA8-43EE-A451-16FAD4836B22}" presName="spacer" presStyleCnt="0"/>
      <dgm:spPr/>
    </dgm:pt>
    <dgm:pt modelId="{5D24BE3A-AB92-5644-8F3C-D8B6FB6D916D}" type="pres">
      <dgm:prSet presAssocID="{8390CB2E-2E68-FC4A-97E9-5E39DD8C542B}" presName="parentText" presStyleLbl="node1" presStyleIdx="1" presStyleCnt="4">
        <dgm:presLayoutVars>
          <dgm:chMax val="0"/>
          <dgm:bulletEnabled val="1"/>
        </dgm:presLayoutVars>
      </dgm:prSet>
      <dgm:spPr/>
    </dgm:pt>
    <dgm:pt modelId="{38118652-7F97-CE4D-AB80-9446961AC154}" type="pres">
      <dgm:prSet presAssocID="{CF7A85C6-3A86-6941-8176-3BA13572273E}" presName="spacer" presStyleCnt="0"/>
      <dgm:spPr/>
    </dgm:pt>
    <dgm:pt modelId="{8DCBD080-C55F-5C47-9A73-FA6BC99DE9EF}" type="pres">
      <dgm:prSet presAssocID="{EA123C83-35E7-094E-9DBF-7543C0E89246}" presName="parentText" presStyleLbl="node1" presStyleIdx="2" presStyleCnt="4">
        <dgm:presLayoutVars>
          <dgm:chMax val="0"/>
          <dgm:bulletEnabled val="1"/>
        </dgm:presLayoutVars>
      </dgm:prSet>
      <dgm:spPr/>
    </dgm:pt>
    <dgm:pt modelId="{EB5CA4FF-201C-9D46-A614-E0F4D648C5AB}" type="pres">
      <dgm:prSet presAssocID="{BF0FB8C5-5162-6447-90CA-BCBF2941EE6F}" presName="spacer" presStyleCnt="0"/>
      <dgm:spPr/>
    </dgm:pt>
    <dgm:pt modelId="{EBF1241D-6A80-0345-9FAC-D2196386A696}" type="pres">
      <dgm:prSet presAssocID="{450723AC-806F-144B-8BC1-7A91259925E7}" presName="parentText" presStyleLbl="node1" presStyleIdx="3" presStyleCnt="4">
        <dgm:presLayoutVars>
          <dgm:chMax val="0"/>
          <dgm:bulletEnabled val="1"/>
        </dgm:presLayoutVars>
      </dgm:prSet>
      <dgm:spPr/>
    </dgm:pt>
  </dgm:ptLst>
  <dgm:cxnLst>
    <dgm:cxn modelId="{0FAF4118-46EF-A845-874F-1D41392B90D4}" srcId="{F78D2CB3-EED2-4CA5-9F09-994C1590F872}" destId="{EA123C83-35E7-094E-9DBF-7543C0E89246}" srcOrd="2" destOrd="0" parTransId="{E41B3CB0-E4D0-0645-99DB-70B2C1A0E6A6}" sibTransId="{BF0FB8C5-5162-6447-90CA-BCBF2941EE6F}"/>
    <dgm:cxn modelId="{51776536-CCFF-46C2-AE86-8D1FD9075DCE}" srcId="{F78D2CB3-EED2-4CA5-9F09-994C1590F872}" destId="{5C141EED-3236-426B-94D8-E386BC1FCF41}" srcOrd="0" destOrd="0" parTransId="{D3300E6C-8819-4BED-AED9-E6F5ABE229D8}" sibTransId="{9907F610-DAA8-43EE-A451-16FAD4836B22}"/>
    <dgm:cxn modelId="{2BC34A40-F5F8-8447-98A2-F78C36A610F1}" type="presOf" srcId="{EA123C83-35E7-094E-9DBF-7543C0E89246}" destId="{8DCBD080-C55F-5C47-9A73-FA6BC99DE9EF}" srcOrd="0" destOrd="0" presId="urn:microsoft.com/office/officeart/2005/8/layout/vList2"/>
    <dgm:cxn modelId="{500086B1-7586-C040-9246-D1D6F2B30B0B}" type="presOf" srcId="{450723AC-806F-144B-8BC1-7A91259925E7}" destId="{EBF1241D-6A80-0345-9FAC-D2196386A696}" srcOrd="0" destOrd="0" presId="urn:microsoft.com/office/officeart/2005/8/layout/vList2"/>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83D175D4-B1C4-7645-9890-F547985B0D70}" srcId="{F78D2CB3-EED2-4CA5-9F09-994C1590F872}" destId="{8390CB2E-2E68-FC4A-97E9-5E39DD8C542B}" srcOrd="1" destOrd="0" parTransId="{F7335AFB-7902-2849-A0E2-88BC6E2FF415}" sibTransId="{CF7A85C6-3A86-6941-8176-3BA13572273E}"/>
    <dgm:cxn modelId="{38971FE3-0074-6347-9948-A46DB8A31AF1}" srcId="{F78D2CB3-EED2-4CA5-9F09-994C1590F872}" destId="{450723AC-806F-144B-8BC1-7A91259925E7}" srcOrd="3" destOrd="0" parTransId="{A28B9BB8-8A68-F44A-9C7F-589F6AB9839E}" sibTransId="{005A30F4-3675-FB45-8534-C502F231C3C6}"/>
    <dgm:cxn modelId="{AB3BC4E6-565B-A145-8B94-56668138F443}" type="presOf" srcId="{8390CB2E-2E68-FC4A-97E9-5E39DD8C542B}" destId="{5D24BE3A-AB92-5644-8F3C-D8B6FB6D916D}" srcOrd="0" destOrd="0" presId="urn:microsoft.com/office/officeart/2005/8/layout/vList2"/>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7C22F171-3961-274D-93D2-3298E0273823}" type="presParOf" srcId="{6814304C-2197-9240-8925-3855DE97C97C}" destId="{5D24BE3A-AB92-5644-8F3C-D8B6FB6D916D}" srcOrd="2" destOrd="0" presId="urn:microsoft.com/office/officeart/2005/8/layout/vList2"/>
    <dgm:cxn modelId="{E70C6A56-1081-ED4F-8A92-11533E1471B0}" type="presParOf" srcId="{6814304C-2197-9240-8925-3855DE97C97C}" destId="{38118652-7F97-CE4D-AB80-9446961AC154}" srcOrd="3" destOrd="0" presId="urn:microsoft.com/office/officeart/2005/8/layout/vList2"/>
    <dgm:cxn modelId="{F90FE2F8-9DA5-EB48-863E-E6E863F4DEC6}" type="presParOf" srcId="{6814304C-2197-9240-8925-3855DE97C97C}" destId="{8DCBD080-C55F-5C47-9A73-FA6BC99DE9EF}" srcOrd="4" destOrd="0" presId="urn:microsoft.com/office/officeart/2005/8/layout/vList2"/>
    <dgm:cxn modelId="{E7C498B0-057F-704D-BA0F-BDA89E28884D}" type="presParOf" srcId="{6814304C-2197-9240-8925-3855DE97C97C}" destId="{EB5CA4FF-201C-9D46-A614-E0F4D648C5AB}" srcOrd="5" destOrd="0" presId="urn:microsoft.com/office/officeart/2005/8/layout/vList2"/>
    <dgm:cxn modelId="{12233486-07C6-9241-8607-85C98B8202D1}" type="presParOf" srcId="{6814304C-2197-9240-8925-3855DE97C97C}" destId="{EBF1241D-6A80-0345-9FAC-D2196386A69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Response time </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8390CB2E-2E68-FC4A-97E9-5E39DD8C542B}">
      <dgm:prSet/>
      <dgm:spPr/>
      <dgm:t>
        <a:bodyPr/>
        <a:lstStyle/>
        <a:p>
          <a:r>
            <a:rPr lang="en-GB" dirty="0">
              <a:latin typeface="Lato" panose="020F0502020204030203" pitchFamily="34" charset="0"/>
              <a:ea typeface="Lato" panose="020F0502020204030203" pitchFamily="34" charset="0"/>
              <a:cs typeface="Lato" panose="020F0502020204030203" pitchFamily="34" charset="0"/>
            </a:rPr>
            <a:t>Consider exceptions</a:t>
          </a:r>
        </a:p>
      </dgm:t>
    </dgm:pt>
    <dgm:pt modelId="{F7335AFB-7902-2849-A0E2-88BC6E2FF415}" type="parTrans" cxnId="{83D175D4-B1C4-7645-9890-F547985B0D70}">
      <dgm:prSet/>
      <dgm:spPr/>
      <dgm:t>
        <a:bodyPr/>
        <a:lstStyle/>
        <a:p>
          <a:endParaRPr lang="en-GB"/>
        </a:p>
      </dgm:t>
    </dgm:pt>
    <dgm:pt modelId="{CF7A85C6-3A86-6941-8176-3BA13572273E}" type="sibTrans" cxnId="{83D175D4-B1C4-7645-9890-F547985B0D70}">
      <dgm:prSet/>
      <dgm:spPr/>
      <dgm:t>
        <a:bodyPr/>
        <a:lstStyle/>
        <a:p>
          <a:endParaRPr lang="en-GB"/>
        </a:p>
      </dgm:t>
    </dgm:pt>
    <dgm:pt modelId="{E6A81A5B-E218-A643-BA93-4152671576C4}">
      <dgm:prSet/>
      <dgm:spPr/>
      <dgm:t>
        <a:bodyPr/>
        <a:lstStyle/>
        <a:p>
          <a:r>
            <a:rPr lang="en-GB" dirty="0">
              <a:latin typeface="Lato" panose="020F0502020204030203" pitchFamily="34" charset="0"/>
              <a:ea typeface="Lato" panose="020F0502020204030203" pitchFamily="34" charset="0"/>
              <a:cs typeface="Lato" panose="020F0502020204030203" pitchFamily="34" charset="0"/>
            </a:rPr>
            <a:t>Apply public interest test </a:t>
          </a:r>
        </a:p>
      </dgm:t>
    </dgm:pt>
    <dgm:pt modelId="{EE00BFFA-3D14-B64F-BC19-55DAF791CBE0}" type="parTrans" cxnId="{2141B12B-5391-9E4B-9D13-59677CFC0095}">
      <dgm:prSet/>
      <dgm:spPr/>
      <dgm:t>
        <a:bodyPr/>
        <a:lstStyle/>
        <a:p>
          <a:endParaRPr lang="en-GB"/>
        </a:p>
      </dgm:t>
    </dgm:pt>
    <dgm:pt modelId="{2E2D4AD5-E50C-9B4A-BF0C-B6C091950F42}" type="sibTrans" cxnId="{2141B12B-5391-9E4B-9D13-59677CFC0095}">
      <dgm:prSet/>
      <dgm:spPr/>
      <dgm:t>
        <a:bodyPr/>
        <a:lstStyle/>
        <a:p>
          <a:endParaRPr lang="en-GB"/>
        </a:p>
      </dgm:t>
    </dgm:pt>
    <dgm:pt modelId="{2CC43E86-EF2D-AA49-9DED-B58F66C617B6}">
      <dgm:prSet/>
      <dgm:spPr/>
      <dgm:t>
        <a:bodyPr/>
        <a:lstStyle/>
        <a:p>
          <a:r>
            <a:rPr lang="en-GB" dirty="0">
              <a:latin typeface="Lato" panose="020F0502020204030203" pitchFamily="34" charset="0"/>
              <a:ea typeface="Lato" panose="020F0502020204030203" pitchFamily="34" charset="0"/>
              <a:cs typeface="Lato" panose="020F0502020204030203" pitchFamily="34" charset="0"/>
            </a:rPr>
            <a:t>Redactions</a:t>
          </a:r>
        </a:p>
      </dgm:t>
    </dgm:pt>
    <dgm:pt modelId="{1B043045-22E0-E743-A54B-A5076CFD72AA}" type="parTrans" cxnId="{6124B4DA-31E6-F74C-90F1-C9855320CEE0}">
      <dgm:prSet/>
      <dgm:spPr/>
      <dgm:t>
        <a:bodyPr/>
        <a:lstStyle/>
        <a:p>
          <a:endParaRPr lang="en-GB"/>
        </a:p>
      </dgm:t>
    </dgm:pt>
    <dgm:pt modelId="{C273BEE0-F8D1-E34A-9918-14B1F1CE1CCF}" type="sibTrans" cxnId="{6124B4DA-31E6-F74C-90F1-C9855320CEE0}">
      <dgm:prSet/>
      <dgm:spPr/>
      <dgm:t>
        <a:bodyPr/>
        <a:lstStyle/>
        <a:p>
          <a:endParaRPr lang="en-GB"/>
        </a:p>
      </dgm:t>
    </dgm:pt>
    <dgm:pt modelId="{DF8357BD-A1F9-3E42-950A-A8DFB49E6600}">
      <dgm:prSet/>
      <dgm:spPr/>
      <dgm:t>
        <a:bodyPr/>
        <a:lstStyle/>
        <a:p>
          <a:r>
            <a:rPr lang="en-GB" dirty="0">
              <a:latin typeface="Lato" panose="020F0502020204030203" pitchFamily="34" charset="0"/>
              <a:ea typeface="Lato" panose="020F0502020204030203" pitchFamily="34" charset="0"/>
              <a:cs typeface="Lato" panose="020F0502020204030203" pitchFamily="34" charset="0"/>
            </a:rPr>
            <a:t>Clarification </a:t>
          </a:r>
        </a:p>
      </dgm:t>
    </dgm:pt>
    <dgm:pt modelId="{098A8D2F-1E1C-5246-8A2A-6FBE62916782}" type="parTrans" cxnId="{4E429D23-DB00-3C4C-AFBB-A3024E907F81}">
      <dgm:prSet/>
      <dgm:spPr/>
      <dgm:t>
        <a:bodyPr/>
        <a:lstStyle/>
        <a:p>
          <a:endParaRPr lang="en-GB"/>
        </a:p>
      </dgm:t>
    </dgm:pt>
    <dgm:pt modelId="{E1A31484-592A-4844-B358-363F36F8BC40}" type="sibTrans" cxnId="{4E429D23-DB00-3C4C-AFBB-A3024E907F81}">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5">
        <dgm:presLayoutVars>
          <dgm:chMax val="0"/>
          <dgm:bulletEnabled val="1"/>
        </dgm:presLayoutVars>
      </dgm:prSet>
      <dgm:spPr/>
    </dgm:pt>
    <dgm:pt modelId="{D660F83B-4743-1E42-B207-7D9990124D1F}" type="pres">
      <dgm:prSet presAssocID="{9907F610-DAA8-43EE-A451-16FAD4836B22}" presName="spacer" presStyleCnt="0"/>
      <dgm:spPr/>
    </dgm:pt>
    <dgm:pt modelId="{305611DE-44BA-8C4C-86AA-827D2FE3367F}" type="pres">
      <dgm:prSet presAssocID="{DF8357BD-A1F9-3E42-950A-A8DFB49E6600}" presName="parentText" presStyleLbl="node1" presStyleIdx="1" presStyleCnt="5">
        <dgm:presLayoutVars>
          <dgm:chMax val="0"/>
          <dgm:bulletEnabled val="1"/>
        </dgm:presLayoutVars>
      </dgm:prSet>
      <dgm:spPr/>
    </dgm:pt>
    <dgm:pt modelId="{FF017B41-B7FA-E446-A000-F8A516163BEE}" type="pres">
      <dgm:prSet presAssocID="{E1A31484-592A-4844-B358-363F36F8BC40}" presName="spacer" presStyleCnt="0"/>
      <dgm:spPr/>
    </dgm:pt>
    <dgm:pt modelId="{5D24BE3A-AB92-5644-8F3C-D8B6FB6D916D}" type="pres">
      <dgm:prSet presAssocID="{8390CB2E-2E68-FC4A-97E9-5E39DD8C542B}" presName="parentText" presStyleLbl="node1" presStyleIdx="2" presStyleCnt="5">
        <dgm:presLayoutVars>
          <dgm:chMax val="0"/>
          <dgm:bulletEnabled val="1"/>
        </dgm:presLayoutVars>
      </dgm:prSet>
      <dgm:spPr/>
    </dgm:pt>
    <dgm:pt modelId="{4173DA2D-B59E-A44A-B7AC-18470C9D3CFE}" type="pres">
      <dgm:prSet presAssocID="{CF7A85C6-3A86-6941-8176-3BA13572273E}" presName="spacer" presStyleCnt="0"/>
      <dgm:spPr/>
    </dgm:pt>
    <dgm:pt modelId="{FA2E01DE-E00A-6F4C-99F6-38A007368418}" type="pres">
      <dgm:prSet presAssocID="{E6A81A5B-E218-A643-BA93-4152671576C4}" presName="parentText" presStyleLbl="node1" presStyleIdx="3" presStyleCnt="5">
        <dgm:presLayoutVars>
          <dgm:chMax val="0"/>
          <dgm:bulletEnabled val="1"/>
        </dgm:presLayoutVars>
      </dgm:prSet>
      <dgm:spPr/>
    </dgm:pt>
    <dgm:pt modelId="{565530D6-0719-5947-8612-237ADE1922BB}" type="pres">
      <dgm:prSet presAssocID="{2E2D4AD5-E50C-9B4A-BF0C-B6C091950F42}" presName="spacer" presStyleCnt="0"/>
      <dgm:spPr/>
    </dgm:pt>
    <dgm:pt modelId="{0C0D2AE2-B7BD-DC45-920F-23BFDEF1EFAB}" type="pres">
      <dgm:prSet presAssocID="{2CC43E86-EF2D-AA49-9DED-B58F66C617B6}" presName="parentText" presStyleLbl="node1" presStyleIdx="4" presStyleCnt="5">
        <dgm:presLayoutVars>
          <dgm:chMax val="0"/>
          <dgm:bulletEnabled val="1"/>
        </dgm:presLayoutVars>
      </dgm:prSet>
      <dgm:spPr/>
    </dgm:pt>
  </dgm:ptLst>
  <dgm:cxnLst>
    <dgm:cxn modelId="{4E429D23-DB00-3C4C-AFBB-A3024E907F81}" srcId="{F78D2CB3-EED2-4CA5-9F09-994C1590F872}" destId="{DF8357BD-A1F9-3E42-950A-A8DFB49E6600}" srcOrd="1" destOrd="0" parTransId="{098A8D2F-1E1C-5246-8A2A-6FBE62916782}" sibTransId="{E1A31484-592A-4844-B358-363F36F8BC40}"/>
    <dgm:cxn modelId="{1BEBB82A-04D0-F44C-8920-7946CC82B0BD}" type="presOf" srcId="{2CC43E86-EF2D-AA49-9DED-B58F66C617B6}" destId="{0C0D2AE2-B7BD-DC45-920F-23BFDEF1EFAB}" srcOrd="0" destOrd="0" presId="urn:microsoft.com/office/officeart/2005/8/layout/vList2"/>
    <dgm:cxn modelId="{2141B12B-5391-9E4B-9D13-59677CFC0095}" srcId="{F78D2CB3-EED2-4CA5-9F09-994C1590F872}" destId="{E6A81A5B-E218-A643-BA93-4152671576C4}" srcOrd="3" destOrd="0" parTransId="{EE00BFFA-3D14-B64F-BC19-55DAF791CBE0}" sibTransId="{2E2D4AD5-E50C-9B4A-BF0C-B6C091950F42}"/>
    <dgm:cxn modelId="{D40B2632-2BAC-2D42-BD39-C7E5A92CB099}" type="presOf" srcId="{DF8357BD-A1F9-3E42-950A-A8DFB49E6600}" destId="{305611DE-44BA-8C4C-86AA-827D2FE3367F}" srcOrd="0" destOrd="0" presId="urn:microsoft.com/office/officeart/2005/8/layout/vList2"/>
    <dgm:cxn modelId="{51776536-CCFF-46C2-AE86-8D1FD9075DCE}" srcId="{F78D2CB3-EED2-4CA5-9F09-994C1590F872}" destId="{5C141EED-3236-426B-94D8-E386BC1FCF41}" srcOrd="0" destOrd="0" parTransId="{D3300E6C-8819-4BED-AED9-E6F5ABE229D8}" sibTransId="{9907F610-DAA8-43EE-A451-16FAD4836B22}"/>
    <dgm:cxn modelId="{97F8F238-FB85-824F-814B-78BC440E3EE6}" type="presOf" srcId="{E6A81A5B-E218-A643-BA93-4152671576C4}" destId="{FA2E01DE-E00A-6F4C-99F6-38A007368418}" srcOrd="0" destOrd="0" presId="urn:microsoft.com/office/officeart/2005/8/layout/vList2"/>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83D175D4-B1C4-7645-9890-F547985B0D70}" srcId="{F78D2CB3-EED2-4CA5-9F09-994C1590F872}" destId="{8390CB2E-2E68-FC4A-97E9-5E39DD8C542B}" srcOrd="2" destOrd="0" parTransId="{F7335AFB-7902-2849-A0E2-88BC6E2FF415}" sibTransId="{CF7A85C6-3A86-6941-8176-3BA13572273E}"/>
    <dgm:cxn modelId="{6124B4DA-31E6-F74C-90F1-C9855320CEE0}" srcId="{F78D2CB3-EED2-4CA5-9F09-994C1590F872}" destId="{2CC43E86-EF2D-AA49-9DED-B58F66C617B6}" srcOrd="4" destOrd="0" parTransId="{1B043045-22E0-E743-A54B-A5076CFD72AA}" sibTransId="{C273BEE0-F8D1-E34A-9918-14B1F1CE1CCF}"/>
    <dgm:cxn modelId="{AB3BC4E6-565B-A145-8B94-56668138F443}" type="presOf" srcId="{8390CB2E-2E68-FC4A-97E9-5E39DD8C542B}" destId="{5D24BE3A-AB92-5644-8F3C-D8B6FB6D916D}" srcOrd="0" destOrd="0" presId="urn:microsoft.com/office/officeart/2005/8/layout/vList2"/>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A233A175-F2A2-EF43-8D6A-2A2CDF8F5B7A}" type="presParOf" srcId="{6814304C-2197-9240-8925-3855DE97C97C}" destId="{305611DE-44BA-8C4C-86AA-827D2FE3367F}" srcOrd="2" destOrd="0" presId="urn:microsoft.com/office/officeart/2005/8/layout/vList2"/>
    <dgm:cxn modelId="{43F382CB-FFC4-314C-981B-7CD6E30356AA}" type="presParOf" srcId="{6814304C-2197-9240-8925-3855DE97C97C}" destId="{FF017B41-B7FA-E446-A000-F8A516163BEE}" srcOrd="3" destOrd="0" presId="urn:microsoft.com/office/officeart/2005/8/layout/vList2"/>
    <dgm:cxn modelId="{7C22F171-3961-274D-93D2-3298E0273823}" type="presParOf" srcId="{6814304C-2197-9240-8925-3855DE97C97C}" destId="{5D24BE3A-AB92-5644-8F3C-D8B6FB6D916D}" srcOrd="4" destOrd="0" presId="urn:microsoft.com/office/officeart/2005/8/layout/vList2"/>
    <dgm:cxn modelId="{9F08EB47-7BD3-8549-84DA-0D23B8735AEB}" type="presParOf" srcId="{6814304C-2197-9240-8925-3855DE97C97C}" destId="{4173DA2D-B59E-A44A-B7AC-18470C9D3CFE}" srcOrd="5" destOrd="0" presId="urn:microsoft.com/office/officeart/2005/8/layout/vList2"/>
    <dgm:cxn modelId="{661F7896-8132-9A4D-810E-D7FD56BA2EEF}" type="presParOf" srcId="{6814304C-2197-9240-8925-3855DE97C97C}" destId="{FA2E01DE-E00A-6F4C-99F6-38A007368418}" srcOrd="6" destOrd="0" presId="urn:microsoft.com/office/officeart/2005/8/layout/vList2"/>
    <dgm:cxn modelId="{94A6F93F-426A-4F47-B43A-45F9CEE7FFB4}" type="presParOf" srcId="{6814304C-2197-9240-8925-3855DE97C97C}" destId="{565530D6-0719-5947-8612-237ADE1922BB}" srcOrd="7" destOrd="0" presId="urn:microsoft.com/office/officeart/2005/8/layout/vList2"/>
    <dgm:cxn modelId="{F02C406E-6A6C-224A-AD6F-DB1A1689EE81}" type="presParOf" srcId="{6814304C-2197-9240-8925-3855DE97C97C}" destId="{0C0D2AE2-B7BD-DC45-920F-23BFDEF1EFA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Emissions</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8390CB2E-2E68-FC4A-97E9-5E39DD8C542B}">
      <dgm:prSet/>
      <dgm:spPr/>
      <dgm:t>
        <a:bodyPr/>
        <a:lstStyle/>
        <a:p>
          <a:r>
            <a:rPr lang="en-GB" dirty="0">
              <a:latin typeface="Lato" panose="020F0502020204030203" pitchFamily="34" charset="0"/>
              <a:ea typeface="Lato" panose="020F0502020204030203" pitchFamily="34" charset="0"/>
              <a:cs typeface="Lato" panose="020F0502020204030203" pitchFamily="34" charset="0"/>
            </a:rPr>
            <a:t>Exceptions</a:t>
          </a:r>
        </a:p>
      </dgm:t>
    </dgm:pt>
    <dgm:pt modelId="{F7335AFB-7902-2849-A0E2-88BC6E2FF415}" type="parTrans" cxnId="{83D175D4-B1C4-7645-9890-F547985B0D70}">
      <dgm:prSet/>
      <dgm:spPr/>
      <dgm:t>
        <a:bodyPr/>
        <a:lstStyle/>
        <a:p>
          <a:endParaRPr lang="en-GB"/>
        </a:p>
      </dgm:t>
    </dgm:pt>
    <dgm:pt modelId="{CF7A85C6-3A86-6941-8176-3BA13572273E}" type="sibTrans" cxnId="{83D175D4-B1C4-7645-9890-F547985B0D70}">
      <dgm:prSet/>
      <dgm:spPr/>
      <dgm:t>
        <a:bodyPr/>
        <a:lstStyle/>
        <a:p>
          <a:endParaRPr lang="en-GB"/>
        </a:p>
      </dgm:t>
    </dgm:pt>
    <dgm:pt modelId="{70EC331E-8E34-D441-9836-31013D32C46E}">
      <dgm:prSet/>
      <dgm:spPr/>
      <dgm:t>
        <a:bodyPr/>
        <a:lstStyle/>
        <a:p>
          <a:r>
            <a:rPr lang="en-GB" dirty="0">
              <a:latin typeface="Lato" panose="020F0502020204030203" pitchFamily="34" charset="0"/>
              <a:ea typeface="Lato" panose="020F0502020204030203" pitchFamily="34" charset="0"/>
              <a:cs typeface="Lato" panose="020F0502020204030203" pitchFamily="34" charset="0"/>
            </a:rPr>
            <a:t>Public Interest</a:t>
          </a:r>
        </a:p>
      </dgm:t>
    </dgm:pt>
    <dgm:pt modelId="{1C2BFFEC-DD5B-3C46-8BC4-F91F8201B982}" type="parTrans" cxnId="{616C26A2-B767-0844-970B-D6A3F797DB00}">
      <dgm:prSet/>
      <dgm:spPr/>
      <dgm:t>
        <a:bodyPr/>
        <a:lstStyle/>
        <a:p>
          <a:endParaRPr lang="en-GB"/>
        </a:p>
      </dgm:t>
    </dgm:pt>
    <dgm:pt modelId="{7ACB2D03-C833-AE45-B32A-42FFFB36CB21}" type="sibTrans" cxnId="{616C26A2-B767-0844-970B-D6A3F797DB00}">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3">
        <dgm:presLayoutVars>
          <dgm:chMax val="0"/>
          <dgm:bulletEnabled val="1"/>
        </dgm:presLayoutVars>
      </dgm:prSet>
      <dgm:spPr/>
    </dgm:pt>
    <dgm:pt modelId="{D660F83B-4743-1E42-B207-7D9990124D1F}" type="pres">
      <dgm:prSet presAssocID="{9907F610-DAA8-43EE-A451-16FAD4836B22}" presName="spacer" presStyleCnt="0"/>
      <dgm:spPr/>
    </dgm:pt>
    <dgm:pt modelId="{5D24BE3A-AB92-5644-8F3C-D8B6FB6D916D}" type="pres">
      <dgm:prSet presAssocID="{8390CB2E-2E68-FC4A-97E9-5E39DD8C542B}" presName="parentText" presStyleLbl="node1" presStyleIdx="1" presStyleCnt="3">
        <dgm:presLayoutVars>
          <dgm:chMax val="0"/>
          <dgm:bulletEnabled val="1"/>
        </dgm:presLayoutVars>
      </dgm:prSet>
      <dgm:spPr/>
    </dgm:pt>
    <dgm:pt modelId="{8939CA13-C39A-4043-9E10-91D410E02E29}" type="pres">
      <dgm:prSet presAssocID="{CF7A85C6-3A86-6941-8176-3BA13572273E}" presName="spacer" presStyleCnt="0"/>
      <dgm:spPr/>
    </dgm:pt>
    <dgm:pt modelId="{45E236C6-B1AA-DC40-A843-F7FB84C74649}" type="pres">
      <dgm:prSet presAssocID="{70EC331E-8E34-D441-9836-31013D32C46E}" presName="parentText" presStyleLbl="node1" presStyleIdx="2" presStyleCnt="3">
        <dgm:presLayoutVars>
          <dgm:chMax val="0"/>
          <dgm:bulletEnabled val="1"/>
        </dgm:presLayoutVars>
      </dgm:prSet>
      <dgm:spPr/>
    </dgm:pt>
  </dgm:ptLst>
  <dgm:cxnLst>
    <dgm:cxn modelId="{51776536-CCFF-46C2-AE86-8D1FD9075DCE}" srcId="{F78D2CB3-EED2-4CA5-9F09-994C1590F872}" destId="{5C141EED-3236-426B-94D8-E386BC1FCF41}" srcOrd="0" destOrd="0" parTransId="{D3300E6C-8819-4BED-AED9-E6F5ABE229D8}" sibTransId="{9907F610-DAA8-43EE-A451-16FAD4836B22}"/>
    <dgm:cxn modelId="{4054A379-E1E0-364C-83DA-1DE733CE2983}" type="presOf" srcId="{70EC331E-8E34-D441-9836-31013D32C46E}" destId="{45E236C6-B1AA-DC40-A843-F7FB84C74649}" srcOrd="0" destOrd="0" presId="urn:microsoft.com/office/officeart/2005/8/layout/vList2"/>
    <dgm:cxn modelId="{616C26A2-B767-0844-970B-D6A3F797DB00}" srcId="{F78D2CB3-EED2-4CA5-9F09-994C1590F872}" destId="{70EC331E-8E34-D441-9836-31013D32C46E}" srcOrd="2" destOrd="0" parTransId="{1C2BFFEC-DD5B-3C46-8BC4-F91F8201B982}" sibTransId="{7ACB2D03-C833-AE45-B32A-42FFFB36CB21}"/>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83D175D4-B1C4-7645-9890-F547985B0D70}" srcId="{F78D2CB3-EED2-4CA5-9F09-994C1590F872}" destId="{8390CB2E-2E68-FC4A-97E9-5E39DD8C542B}" srcOrd="1" destOrd="0" parTransId="{F7335AFB-7902-2849-A0E2-88BC6E2FF415}" sibTransId="{CF7A85C6-3A86-6941-8176-3BA13572273E}"/>
    <dgm:cxn modelId="{AB3BC4E6-565B-A145-8B94-56668138F443}" type="presOf" srcId="{8390CB2E-2E68-FC4A-97E9-5E39DD8C542B}" destId="{5D24BE3A-AB92-5644-8F3C-D8B6FB6D916D}" srcOrd="0" destOrd="0" presId="urn:microsoft.com/office/officeart/2005/8/layout/vList2"/>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7C22F171-3961-274D-93D2-3298E0273823}" type="presParOf" srcId="{6814304C-2197-9240-8925-3855DE97C97C}" destId="{5D24BE3A-AB92-5644-8F3C-D8B6FB6D916D}" srcOrd="2" destOrd="0" presId="urn:microsoft.com/office/officeart/2005/8/layout/vList2"/>
    <dgm:cxn modelId="{C9B4588B-FC27-3B43-8EA4-8E4F34BBBC66}" type="presParOf" srcId="{6814304C-2197-9240-8925-3855DE97C97C}" destId="{8939CA13-C39A-4043-9E10-91D410E02E29}" srcOrd="3" destOrd="0" presId="urn:microsoft.com/office/officeart/2005/8/layout/vList2"/>
    <dgm:cxn modelId="{ECEFFA69-F05D-964A-A2B0-9BBD2C872D8B}" type="presParOf" srcId="{6814304C-2197-9240-8925-3855DE97C97C}" destId="{45E236C6-B1AA-DC40-A843-F7FB84C746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Partial disclosure </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8390CB2E-2E68-FC4A-97E9-5E39DD8C542B}">
      <dgm:prSet/>
      <dgm:spPr/>
      <dgm:t>
        <a:bodyPr/>
        <a:lstStyle/>
        <a:p>
          <a:r>
            <a:rPr lang="en-GB" dirty="0">
              <a:latin typeface="Lato" panose="020F0502020204030203" pitchFamily="34" charset="0"/>
              <a:ea typeface="Lato" panose="020F0502020204030203" pitchFamily="34" charset="0"/>
              <a:cs typeface="Lato" panose="020F0502020204030203" pitchFamily="34" charset="0"/>
            </a:rPr>
            <a:t>Redaction</a:t>
          </a:r>
        </a:p>
      </dgm:t>
    </dgm:pt>
    <dgm:pt modelId="{F7335AFB-7902-2849-A0E2-88BC6E2FF415}" type="parTrans" cxnId="{83D175D4-B1C4-7645-9890-F547985B0D70}">
      <dgm:prSet/>
      <dgm:spPr/>
      <dgm:t>
        <a:bodyPr/>
        <a:lstStyle/>
        <a:p>
          <a:endParaRPr lang="en-GB"/>
        </a:p>
      </dgm:t>
    </dgm:pt>
    <dgm:pt modelId="{CF7A85C6-3A86-6941-8176-3BA13572273E}" type="sibTrans" cxnId="{83D175D4-B1C4-7645-9890-F547985B0D70}">
      <dgm:prSet/>
      <dgm:spPr/>
      <dgm:t>
        <a:bodyPr/>
        <a:lstStyle/>
        <a:p>
          <a:endParaRPr lang="en-GB"/>
        </a:p>
      </dgm:t>
    </dgm:pt>
    <dgm:pt modelId="{70EC331E-8E34-D441-9836-31013D32C46E}">
      <dgm:prSet/>
      <dgm:spPr/>
      <dgm:t>
        <a:bodyPr/>
        <a:lstStyle/>
        <a:p>
          <a:r>
            <a:rPr lang="en-GB" dirty="0">
              <a:latin typeface="Lato" panose="020F0502020204030203" pitchFamily="34" charset="0"/>
              <a:ea typeface="Lato" panose="020F0502020204030203" pitchFamily="34" charset="0"/>
              <a:cs typeface="Lato" panose="020F0502020204030203" pitchFamily="34" charset="0"/>
            </a:rPr>
            <a:t>Internal review and ICO</a:t>
          </a:r>
        </a:p>
      </dgm:t>
    </dgm:pt>
    <dgm:pt modelId="{1C2BFFEC-DD5B-3C46-8BC4-F91F8201B982}" type="parTrans" cxnId="{616C26A2-B767-0844-970B-D6A3F797DB00}">
      <dgm:prSet/>
      <dgm:spPr/>
      <dgm:t>
        <a:bodyPr/>
        <a:lstStyle/>
        <a:p>
          <a:endParaRPr lang="en-GB"/>
        </a:p>
      </dgm:t>
    </dgm:pt>
    <dgm:pt modelId="{7ACB2D03-C833-AE45-B32A-42FFFB36CB21}" type="sibTrans" cxnId="{616C26A2-B767-0844-970B-D6A3F797DB00}">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3">
        <dgm:presLayoutVars>
          <dgm:chMax val="0"/>
          <dgm:bulletEnabled val="1"/>
        </dgm:presLayoutVars>
      </dgm:prSet>
      <dgm:spPr/>
    </dgm:pt>
    <dgm:pt modelId="{D660F83B-4743-1E42-B207-7D9990124D1F}" type="pres">
      <dgm:prSet presAssocID="{9907F610-DAA8-43EE-A451-16FAD4836B22}" presName="spacer" presStyleCnt="0"/>
      <dgm:spPr/>
    </dgm:pt>
    <dgm:pt modelId="{5D24BE3A-AB92-5644-8F3C-D8B6FB6D916D}" type="pres">
      <dgm:prSet presAssocID="{8390CB2E-2E68-FC4A-97E9-5E39DD8C542B}" presName="parentText" presStyleLbl="node1" presStyleIdx="1" presStyleCnt="3">
        <dgm:presLayoutVars>
          <dgm:chMax val="0"/>
          <dgm:bulletEnabled val="1"/>
        </dgm:presLayoutVars>
      </dgm:prSet>
      <dgm:spPr/>
    </dgm:pt>
    <dgm:pt modelId="{8939CA13-C39A-4043-9E10-91D410E02E29}" type="pres">
      <dgm:prSet presAssocID="{CF7A85C6-3A86-6941-8176-3BA13572273E}" presName="spacer" presStyleCnt="0"/>
      <dgm:spPr/>
    </dgm:pt>
    <dgm:pt modelId="{45E236C6-B1AA-DC40-A843-F7FB84C74649}" type="pres">
      <dgm:prSet presAssocID="{70EC331E-8E34-D441-9836-31013D32C46E}" presName="parentText" presStyleLbl="node1" presStyleIdx="2" presStyleCnt="3">
        <dgm:presLayoutVars>
          <dgm:chMax val="0"/>
          <dgm:bulletEnabled val="1"/>
        </dgm:presLayoutVars>
      </dgm:prSet>
      <dgm:spPr/>
    </dgm:pt>
  </dgm:ptLst>
  <dgm:cxnLst>
    <dgm:cxn modelId="{51776536-CCFF-46C2-AE86-8D1FD9075DCE}" srcId="{F78D2CB3-EED2-4CA5-9F09-994C1590F872}" destId="{5C141EED-3236-426B-94D8-E386BC1FCF41}" srcOrd="0" destOrd="0" parTransId="{D3300E6C-8819-4BED-AED9-E6F5ABE229D8}" sibTransId="{9907F610-DAA8-43EE-A451-16FAD4836B22}"/>
    <dgm:cxn modelId="{4054A379-E1E0-364C-83DA-1DE733CE2983}" type="presOf" srcId="{70EC331E-8E34-D441-9836-31013D32C46E}" destId="{45E236C6-B1AA-DC40-A843-F7FB84C74649}" srcOrd="0" destOrd="0" presId="urn:microsoft.com/office/officeart/2005/8/layout/vList2"/>
    <dgm:cxn modelId="{616C26A2-B767-0844-970B-D6A3F797DB00}" srcId="{F78D2CB3-EED2-4CA5-9F09-994C1590F872}" destId="{70EC331E-8E34-D441-9836-31013D32C46E}" srcOrd="2" destOrd="0" parTransId="{1C2BFFEC-DD5B-3C46-8BC4-F91F8201B982}" sibTransId="{7ACB2D03-C833-AE45-B32A-42FFFB36CB21}"/>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83D175D4-B1C4-7645-9890-F547985B0D70}" srcId="{F78D2CB3-EED2-4CA5-9F09-994C1590F872}" destId="{8390CB2E-2E68-FC4A-97E9-5E39DD8C542B}" srcOrd="1" destOrd="0" parTransId="{F7335AFB-7902-2849-A0E2-88BC6E2FF415}" sibTransId="{CF7A85C6-3A86-6941-8176-3BA13572273E}"/>
    <dgm:cxn modelId="{AB3BC4E6-565B-A145-8B94-56668138F443}" type="presOf" srcId="{8390CB2E-2E68-FC4A-97E9-5E39DD8C542B}" destId="{5D24BE3A-AB92-5644-8F3C-D8B6FB6D916D}" srcOrd="0" destOrd="0" presId="urn:microsoft.com/office/officeart/2005/8/layout/vList2"/>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7C22F171-3961-274D-93D2-3298E0273823}" type="presParOf" srcId="{6814304C-2197-9240-8925-3855DE97C97C}" destId="{5D24BE3A-AB92-5644-8F3C-D8B6FB6D916D}" srcOrd="2" destOrd="0" presId="urn:microsoft.com/office/officeart/2005/8/layout/vList2"/>
    <dgm:cxn modelId="{C9B4588B-FC27-3B43-8EA4-8E4F34BBBC66}" type="presParOf" srcId="{6814304C-2197-9240-8925-3855DE97C97C}" destId="{8939CA13-C39A-4043-9E10-91D410E02E29}" srcOrd="3" destOrd="0" presId="urn:microsoft.com/office/officeart/2005/8/layout/vList2"/>
    <dgm:cxn modelId="{ECEFFA69-F05D-964A-A2B0-9BBD2C872D8B}" type="presParOf" srcId="{6814304C-2197-9240-8925-3855DE97C97C}" destId="{45E236C6-B1AA-DC40-A843-F7FB84C746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US" dirty="0">
              <a:latin typeface="Lato" panose="020F0502020204030203" pitchFamily="34" charset="0"/>
              <a:ea typeface="Lato" panose="020F0502020204030203" pitchFamily="34" charset="0"/>
              <a:cs typeface="Lato" panose="020F0502020204030203" pitchFamily="34" charset="0"/>
            </a:rPr>
            <a:t>5 top tips </a:t>
          </a: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1">
        <dgm:presLayoutVars>
          <dgm:chMax val="0"/>
          <dgm:bulletEnabled val="1"/>
        </dgm:presLayoutVars>
      </dgm:prSet>
      <dgm:spPr/>
    </dgm:pt>
  </dgm:ptLst>
  <dgm:cxnLst>
    <dgm:cxn modelId="{51776536-CCFF-46C2-AE86-8D1FD9075DCE}" srcId="{F78D2CB3-EED2-4CA5-9F09-994C1590F872}" destId="{5C141EED-3236-426B-94D8-E386BC1FCF41}" srcOrd="0" destOrd="0" parTransId="{D3300E6C-8819-4BED-AED9-E6F5ABE229D8}" sibTransId="{9907F610-DAA8-43EE-A451-16FAD4836B22}"/>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87F5F21F-67EA-D540-9386-7B729E7BC847}" type="presParOf" srcId="{6814304C-2197-9240-8925-3855DE97C97C}" destId="{1CFD6CFA-B905-BD44-9ADF-8A8A9E6152F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b="0" dirty="0">
              <a:latin typeface="Lato" panose="020F0502020204030203" pitchFamily="34" charset="0"/>
              <a:ea typeface="Lato" panose="020F0502020204030203" pitchFamily="34" charset="0"/>
              <a:cs typeface="Lato" panose="020F0502020204030203" pitchFamily="34" charset="0"/>
            </a:rPr>
            <a:t>Know the law</a:t>
          </a:r>
          <a:endParaRPr lang="en-US" b="0"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8390CB2E-2E68-FC4A-97E9-5E39DD8C542B}">
      <dgm:prSet/>
      <dgm:spPr/>
      <dgm:t>
        <a:bodyPr/>
        <a:lstStyle/>
        <a:p>
          <a:r>
            <a:rPr lang="en-GB" b="0" dirty="0">
              <a:latin typeface="Lato" panose="020F0502020204030203" pitchFamily="34" charset="0"/>
              <a:ea typeface="Lato" panose="020F0502020204030203" pitchFamily="34" charset="0"/>
              <a:cs typeface="Lato" panose="020F0502020204030203" pitchFamily="34" charset="0"/>
            </a:rPr>
            <a:t>Be proactive </a:t>
          </a:r>
        </a:p>
      </dgm:t>
    </dgm:pt>
    <dgm:pt modelId="{F7335AFB-7902-2849-A0E2-88BC6E2FF415}" type="parTrans" cxnId="{83D175D4-B1C4-7645-9890-F547985B0D70}">
      <dgm:prSet/>
      <dgm:spPr/>
      <dgm:t>
        <a:bodyPr/>
        <a:lstStyle/>
        <a:p>
          <a:endParaRPr lang="en-GB"/>
        </a:p>
      </dgm:t>
    </dgm:pt>
    <dgm:pt modelId="{CF7A85C6-3A86-6941-8176-3BA13572273E}" type="sibTrans" cxnId="{83D175D4-B1C4-7645-9890-F547985B0D70}">
      <dgm:prSet/>
      <dgm:spPr/>
      <dgm:t>
        <a:bodyPr/>
        <a:lstStyle/>
        <a:p>
          <a:endParaRPr lang="en-GB"/>
        </a:p>
      </dgm:t>
    </dgm:pt>
    <dgm:pt modelId="{98DC36F2-CBF8-9D47-937C-902127AF9F20}">
      <dgm:prSet/>
      <dgm:spPr/>
      <dgm:t>
        <a:bodyPr/>
        <a:lstStyle/>
        <a:p>
          <a:r>
            <a:rPr lang="en-GB" b="0" dirty="0">
              <a:latin typeface="Lato" panose="020F0502020204030203" pitchFamily="34" charset="0"/>
              <a:ea typeface="Lato" panose="020F0502020204030203" pitchFamily="34" charset="0"/>
              <a:cs typeface="Lato" panose="020F0502020204030203" pitchFamily="34" charset="0"/>
            </a:rPr>
            <a:t>Be strategic </a:t>
          </a:r>
        </a:p>
      </dgm:t>
    </dgm:pt>
    <dgm:pt modelId="{C53364FC-1649-3B49-A02A-07A9AFFA6E57}" type="parTrans" cxnId="{470C3075-1BB5-5147-8EF0-877B5128637E}">
      <dgm:prSet/>
      <dgm:spPr/>
      <dgm:t>
        <a:bodyPr/>
        <a:lstStyle/>
        <a:p>
          <a:endParaRPr lang="en-GB"/>
        </a:p>
      </dgm:t>
    </dgm:pt>
    <dgm:pt modelId="{DD258F5A-7427-984C-89E2-3EEB4B9EF4F9}" type="sibTrans" cxnId="{470C3075-1BB5-5147-8EF0-877B5128637E}">
      <dgm:prSet/>
      <dgm:spPr/>
      <dgm:t>
        <a:bodyPr/>
        <a:lstStyle/>
        <a:p>
          <a:endParaRPr lang="en-GB"/>
        </a:p>
      </dgm:t>
    </dgm:pt>
    <dgm:pt modelId="{C904BD78-8688-8848-887C-ED83B3C1F420}">
      <dgm:prSet/>
      <dgm:spPr/>
      <dgm:t>
        <a:bodyPr/>
        <a:lstStyle/>
        <a:p>
          <a:r>
            <a:rPr lang="en-GB" b="0" dirty="0">
              <a:latin typeface="Lato" panose="020F0502020204030203" pitchFamily="34" charset="0"/>
              <a:ea typeface="Lato" panose="020F0502020204030203" pitchFamily="34" charset="0"/>
              <a:cs typeface="Lato" panose="020F0502020204030203" pitchFamily="34" charset="0"/>
            </a:rPr>
            <a:t>Use ICO decisions</a:t>
          </a:r>
        </a:p>
      </dgm:t>
    </dgm:pt>
    <dgm:pt modelId="{B4EDCD52-414A-D74F-BAC4-D513B01D2DF4}" type="parTrans" cxnId="{8D43BE8F-61C4-4544-A5DC-8F568C060532}">
      <dgm:prSet/>
      <dgm:spPr/>
      <dgm:t>
        <a:bodyPr/>
        <a:lstStyle/>
        <a:p>
          <a:endParaRPr lang="en-GB"/>
        </a:p>
      </dgm:t>
    </dgm:pt>
    <dgm:pt modelId="{3D08E40C-0CE9-2048-8C33-C836C2CDD0E1}" type="sibTrans" cxnId="{8D43BE8F-61C4-4544-A5DC-8F568C060532}">
      <dgm:prSet/>
      <dgm:spPr/>
      <dgm:t>
        <a:bodyPr/>
        <a:lstStyle/>
        <a:p>
          <a:endParaRPr lang="en-GB"/>
        </a:p>
      </dgm:t>
    </dgm:pt>
    <dgm:pt modelId="{ED1BE7BD-1ED8-F04C-BD42-D807F2CD28F9}">
      <dgm:prSet/>
      <dgm:spPr/>
      <dgm:t>
        <a:bodyPr/>
        <a:lstStyle/>
        <a:p>
          <a:pPr>
            <a:buNone/>
          </a:pPr>
          <a:r>
            <a:rPr lang="en-US" b="0" dirty="0">
              <a:latin typeface="Lato" panose="020F0502020204030203" pitchFamily="34" charset="0"/>
              <a:ea typeface="Lato" panose="020F0502020204030203" pitchFamily="34" charset="0"/>
              <a:cs typeface="Lato" panose="020F0502020204030203" pitchFamily="34" charset="0"/>
            </a:rPr>
            <a:t>Toolbox </a:t>
          </a:r>
        </a:p>
      </dgm:t>
    </dgm:pt>
    <dgm:pt modelId="{42F157F3-EF1A-A04D-B105-81DD393677AD}" type="parTrans" cxnId="{F8AA654F-DE4E-A24E-8E16-CFE6FB5D5B94}">
      <dgm:prSet/>
      <dgm:spPr/>
      <dgm:t>
        <a:bodyPr/>
        <a:lstStyle/>
        <a:p>
          <a:endParaRPr lang="en-GB"/>
        </a:p>
      </dgm:t>
    </dgm:pt>
    <dgm:pt modelId="{4006D309-4E52-5146-86C6-E6D10D6DC8DF}" type="sibTrans" cxnId="{F8AA654F-DE4E-A24E-8E16-CFE6FB5D5B94}">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5">
        <dgm:presLayoutVars>
          <dgm:chMax val="0"/>
          <dgm:bulletEnabled val="1"/>
        </dgm:presLayoutVars>
      </dgm:prSet>
      <dgm:spPr/>
    </dgm:pt>
    <dgm:pt modelId="{D660F83B-4743-1E42-B207-7D9990124D1F}" type="pres">
      <dgm:prSet presAssocID="{9907F610-DAA8-43EE-A451-16FAD4836B22}" presName="spacer" presStyleCnt="0"/>
      <dgm:spPr/>
    </dgm:pt>
    <dgm:pt modelId="{5D24BE3A-AB92-5644-8F3C-D8B6FB6D916D}" type="pres">
      <dgm:prSet presAssocID="{8390CB2E-2E68-FC4A-97E9-5E39DD8C542B}" presName="parentText" presStyleLbl="node1" presStyleIdx="1" presStyleCnt="5">
        <dgm:presLayoutVars>
          <dgm:chMax val="0"/>
          <dgm:bulletEnabled val="1"/>
        </dgm:presLayoutVars>
      </dgm:prSet>
      <dgm:spPr/>
    </dgm:pt>
    <dgm:pt modelId="{CC0F7DCE-23A1-3E44-8FA4-4B2F9D0F6B47}" type="pres">
      <dgm:prSet presAssocID="{CF7A85C6-3A86-6941-8176-3BA13572273E}" presName="spacer" presStyleCnt="0"/>
      <dgm:spPr/>
    </dgm:pt>
    <dgm:pt modelId="{495A1760-EA2C-C543-8385-BB15E3F42222}" type="pres">
      <dgm:prSet presAssocID="{98DC36F2-CBF8-9D47-937C-902127AF9F20}" presName="parentText" presStyleLbl="node1" presStyleIdx="2" presStyleCnt="5">
        <dgm:presLayoutVars>
          <dgm:chMax val="0"/>
          <dgm:bulletEnabled val="1"/>
        </dgm:presLayoutVars>
      </dgm:prSet>
      <dgm:spPr/>
    </dgm:pt>
    <dgm:pt modelId="{FA7C7FEA-6F2A-C640-9E5E-E04AE7774880}" type="pres">
      <dgm:prSet presAssocID="{DD258F5A-7427-984C-89E2-3EEB4B9EF4F9}" presName="spacer" presStyleCnt="0"/>
      <dgm:spPr/>
    </dgm:pt>
    <dgm:pt modelId="{7252BD5F-FCC7-F341-A4F9-DAD03EE9AD56}" type="pres">
      <dgm:prSet presAssocID="{C904BD78-8688-8848-887C-ED83B3C1F420}" presName="parentText" presStyleLbl="node1" presStyleIdx="3" presStyleCnt="5">
        <dgm:presLayoutVars>
          <dgm:chMax val="0"/>
          <dgm:bulletEnabled val="1"/>
        </dgm:presLayoutVars>
      </dgm:prSet>
      <dgm:spPr/>
    </dgm:pt>
    <dgm:pt modelId="{C3D6F6B1-31F4-3641-8198-308AF12C349E}" type="pres">
      <dgm:prSet presAssocID="{3D08E40C-0CE9-2048-8C33-C836C2CDD0E1}" presName="spacer" presStyleCnt="0"/>
      <dgm:spPr/>
    </dgm:pt>
    <dgm:pt modelId="{0D47A47F-C8CB-2C43-B0E6-5E21B22EBBEC}" type="pres">
      <dgm:prSet presAssocID="{ED1BE7BD-1ED8-F04C-BD42-D807F2CD28F9}" presName="parentText" presStyleLbl="node1" presStyleIdx="4" presStyleCnt="5">
        <dgm:presLayoutVars>
          <dgm:chMax val="0"/>
          <dgm:bulletEnabled val="1"/>
        </dgm:presLayoutVars>
      </dgm:prSet>
      <dgm:spPr/>
    </dgm:pt>
  </dgm:ptLst>
  <dgm:cxnLst>
    <dgm:cxn modelId="{A008D502-B700-AB48-A4BF-C014ED7EDC74}" type="presOf" srcId="{C904BD78-8688-8848-887C-ED83B3C1F420}" destId="{7252BD5F-FCC7-F341-A4F9-DAD03EE9AD56}" srcOrd="0" destOrd="0" presId="urn:microsoft.com/office/officeart/2005/8/layout/vList2"/>
    <dgm:cxn modelId="{09462335-ECF2-8345-A8E3-89AB894A4541}" type="presOf" srcId="{98DC36F2-CBF8-9D47-937C-902127AF9F20}" destId="{495A1760-EA2C-C543-8385-BB15E3F42222}" srcOrd="0" destOrd="0" presId="urn:microsoft.com/office/officeart/2005/8/layout/vList2"/>
    <dgm:cxn modelId="{51776536-CCFF-46C2-AE86-8D1FD9075DCE}" srcId="{F78D2CB3-EED2-4CA5-9F09-994C1590F872}" destId="{5C141EED-3236-426B-94D8-E386BC1FCF41}" srcOrd="0" destOrd="0" parTransId="{D3300E6C-8819-4BED-AED9-E6F5ABE229D8}" sibTransId="{9907F610-DAA8-43EE-A451-16FAD4836B22}"/>
    <dgm:cxn modelId="{F8AA654F-DE4E-A24E-8E16-CFE6FB5D5B94}" srcId="{F78D2CB3-EED2-4CA5-9F09-994C1590F872}" destId="{ED1BE7BD-1ED8-F04C-BD42-D807F2CD28F9}" srcOrd="4" destOrd="0" parTransId="{42F157F3-EF1A-A04D-B105-81DD393677AD}" sibTransId="{4006D309-4E52-5146-86C6-E6D10D6DC8DF}"/>
    <dgm:cxn modelId="{99316450-6371-5040-9FBA-67FDDF46F4A5}" type="presOf" srcId="{ED1BE7BD-1ED8-F04C-BD42-D807F2CD28F9}" destId="{0D47A47F-C8CB-2C43-B0E6-5E21B22EBBEC}" srcOrd="0" destOrd="0" presId="urn:microsoft.com/office/officeart/2005/8/layout/vList2"/>
    <dgm:cxn modelId="{470C3075-1BB5-5147-8EF0-877B5128637E}" srcId="{F78D2CB3-EED2-4CA5-9F09-994C1590F872}" destId="{98DC36F2-CBF8-9D47-937C-902127AF9F20}" srcOrd="2" destOrd="0" parTransId="{C53364FC-1649-3B49-A02A-07A9AFFA6E57}" sibTransId="{DD258F5A-7427-984C-89E2-3EEB4B9EF4F9}"/>
    <dgm:cxn modelId="{8D43BE8F-61C4-4544-A5DC-8F568C060532}" srcId="{F78D2CB3-EED2-4CA5-9F09-994C1590F872}" destId="{C904BD78-8688-8848-887C-ED83B3C1F420}" srcOrd="3" destOrd="0" parTransId="{B4EDCD52-414A-D74F-BAC4-D513B01D2DF4}" sibTransId="{3D08E40C-0CE9-2048-8C33-C836C2CDD0E1}"/>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83D175D4-B1C4-7645-9890-F547985B0D70}" srcId="{F78D2CB3-EED2-4CA5-9F09-994C1590F872}" destId="{8390CB2E-2E68-FC4A-97E9-5E39DD8C542B}" srcOrd="1" destOrd="0" parTransId="{F7335AFB-7902-2849-A0E2-88BC6E2FF415}" sibTransId="{CF7A85C6-3A86-6941-8176-3BA13572273E}"/>
    <dgm:cxn modelId="{AB3BC4E6-565B-A145-8B94-56668138F443}" type="presOf" srcId="{8390CB2E-2E68-FC4A-97E9-5E39DD8C542B}" destId="{5D24BE3A-AB92-5644-8F3C-D8B6FB6D916D}" srcOrd="0" destOrd="0" presId="urn:microsoft.com/office/officeart/2005/8/layout/vList2"/>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7C22F171-3961-274D-93D2-3298E0273823}" type="presParOf" srcId="{6814304C-2197-9240-8925-3855DE97C97C}" destId="{5D24BE3A-AB92-5644-8F3C-D8B6FB6D916D}" srcOrd="2" destOrd="0" presId="urn:microsoft.com/office/officeart/2005/8/layout/vList2"/>
    <dgm:cxn modelId="{7DBB963F-D368-FC4C-B282-71673F1831F8}" type="presParOf" srcId="{6814304C-2197-9240-8925-3855DE97C97C}" destId="{CC0F7DCE-23A1-3E44-8FA4-4B2F9D0F6B47}" srcOrd="3" destOrd="0" presId="urn:microsoft.com/office/officeart/2005/8/layout/vList2"/>
    <dgm:cxn modelId="{4D662066-3522-F74F-AC50-5E08EB74F5C0}" type="presParOf" srcId="{6814304C-2197-9240-8925-3855DE97C97C}" destId="{495A1760-EA2C-C543-8385-BB15E3F42222}" srcOrd="4" destOrd="0" presId="urn:microsoft.com/office/officeart/2005/8/layout/vList2"/>
    <dgm:cxn modelId="{A09B4F85-88F7-5441-8586-9BB6754A252A}" type="presParOf" srcId="{6814304C-2197-9240-8925-3855DE97C97C}" destId="{FA7C7FEA-6F2A-C640-9E5E-E04AE7774880}" srcOrd="5" destOrd="0" presId="urn:microsoft.com/office/officeart/2005/8/layout/vList2"/>
    <dgm:cxn modelId="{723A4422-A5E0-1143-B709-D62ACC440D6D}" type="presParOf" srcId="{6814304C-2197-9240-8925-3855DE97C97C}" destId="{7252BD5F-FCC7-F341-A4F9-DAD03EE9AD56}" srcOrd="6" destOrd="0" presId="urn:microsoft.com/office/officeart/2005/8/layout/vList2"/>
    <dgm:cxn modelId="{72FE8B5C-4633-C048-8EF5-414AF0045F8D}" type="presParOf" srcId="{6814304C-2197-9240-8925-3855DE97C97C}" destId="{C3D6F6B1-31F4-3641-8198-308AF12C349E}" srcOrd="7" destOrd="0" presId="urn:microsoft.com/office/officeart/2005/8/layout/vList2"/>
    <dgm:cxn modelId="{D2CC951E-AFEF-5249-A253-1D340F09A42F}" type="presParOf" srcId="{6814304C-2197-9240-8925-3855DE97C97C}" destId="{0D47A47F-C8CB-2C43-B0E6-5E21B22EBBE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Transparency and accountability </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80BF93D4-FD7A-4798-9A45-3F724ADE0D87}">
      <dgm:prSet/>
      <dgm:spPr/>
      <dgm:t>
        <a:bodyPr/>
        <a:lstStyle/>
        <a:p>
          <a:r>
            <a:rPr lang="en-GB" dirty="0">
              <a:latin typeface="Lato" panose="020F0502020204030203" pitchFamily="34" charset="0"/>
              <a:ea typeface="Lato" panose="020F0502020204030203" pitchFamily="34" charset="0"/>
              <a:cs typeface="Lato" panose="020F0502020204030203" pitchFamily="34" charset="0"/>
            </a:rPr>
            <a:t>Right to information</a:t>
          </a:r>
          <a:endParaRPr lang="en-US" dirty="0">
            <a:latin typeface="Lato" panose="020F0502020204030203" pitchFamily="34" charset="0"/>
            <a:ea typeface="Lato" panose="020F0502020204030203" pitchFamily="34" charset="0"/>
            <a:cs typeface="Lato" panose="020F0502020204030203" pitchFamily="34" charset="0"/>
          </a:endParaRPr>
        </a:p>
      </dgm:t>
    </dgm:pt>
    <dgm:pt modelId="{3912CBAB-8C64-4014-BF07-0CCB7929C8F8}" type="parTrans" cxnId="{3901B742-B01E-4645-AD2D-0FF973D06D6F}">
      <dgm:prSet/>
      <dgm:spPr/>
      <dgm:t>
        <a:bodyPr/>
        <a:lstStyle/>
        <a:p>
          <a:endParaRPr lang="en-US"/>
        </a:p>
      </dgm:t>
    </dgm:pt>
    <dgm:pt modelId="{A4241682-43CE-498E-9E2C-64CEE6602CDE}" type="sibTrans" cxnId="{3901B742-B01E-4645-AD2D-0FF973D06D6F}">
      <dgm:prSet/>
      <dgm:spPr/>
      <dgm:t>
        <a:bodyPr/>
        <a:lstStyle/>
        <a:p>
          <a:endParaRPr lang="en-US"/>
        </a:p>
      </dgm:t>
    </dgm:pt>
    <dgm:pt modelId="{1F041A4C-933B-4300-BCEE-CDB8B1BFD688}">
      <dgm:prSet/>
      <dgm:spPr/>
      <dgm:t>
        <a:bodyPr/>
        <a:lstStyle/>
        <a:p>
          <a:r>
            <a:rPr lang="en-GB" dirty="0">
              <a:latin typeface="Lato" panose="020F0502020204030203" pitchFamily="34" charset="0"/>
              <a:ea typeface="Lato" panose="020F0502020204030203" pitchFamily="34" charset="0"/>
              <a:cs typeface="Lato" panose="020F0502020204030203" pitchFamily="34" charset="0"/>
            </a:rPr>
            <a:t>Presumption in favour of disclosure </a:t>
          </a:r>
          <a:endParaRPr lang="en-US" dirty="0">
            <a:latin typeface="Lato" panose="020F0502020204030203" pitchFamily="34" charset="0"/>
            <a:ea typeface="Lato" panose="020F0502020204030203" pitchFamily="34" charset="0"/>
            <a:cs typeface="Lato" panose="020F0502020204030203" pitchFamily="34" charset="0"/>
          </a:endParaRPr>
        </a:p>
      </dgm:t>
    </dgm:pt>
    <dgm:pt modelId="{7B8BCD2D-BA80-4755-B592-9DB32CECCB54}" type="parTrans" cxnId="{9B3D35FA-D7EB-4BC1-9959-7D7D0E557CBE}">
      <dgm:prSet/>
      <dgm:spPr/>
      <dgm:t>
        <a:bodyPr/>
        <a:lstStyle/>
        <a:p>
          <a:endParaRPr lang="en-US"/>
        </a:p>
      </dgm:t>
    </dgm:pt>
    <dgm:pt modelId="{85B3ED1F-F329-4368-B809-91F87094D173}" type="sibTrans" cxnId="{9B3D35FA-D7EB-4BC1-9959-7D7D0E557CBE}">
      <dgm:prSet/>
      <dgm:spPr/>
      <dgm:t>
        <a:bodyPr/>
        <a:lstStyle/>
        <a:p>
          <a:endParaRPr lang="en-US"/>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3">
        <dgm:presLayoutVars>
          <dgm:chMax val="0"/>
          <dgm:bulletEnabled val="1"/>
        </dgm:presLayoutVars>
      </dgm:prSet>
      <dgm:spPr/>
    </dgm:pt>
    <dgm:pt modelId="{D660F83B-4743-1E42-B207-7D9990124D1F}" type="pres">
      <dgm:prSet presAssocID="{9907F610-DAA8-43EE-A451-16FAD4836B22}" presName="spacer" presStyleCnt="0"/>
      <dgm:spPr/>
    </dgm:pt>
    <dgm:pt modelId="{FE683D75-6AB1-EE4B-84F9-729AEE75EF80}" type="pres">
      <dgm:prSet presAssocID="{80BF93D4-FD7A-4798-9A45-3F724ADE0D87}" presName="parentText" presStyleLbl="node1" presStyleIdx="1" presStyleCnt="3">
        <dgm:presLayoutVars>
          <dgm:chMax val="0"/>
          <dgm:bulletEnabled val="1"/>
        </dgm:presLayoutVars>
      </dgm:prSet>
      <dgm:spPr/>
    </dgm:pt>
    <dgm:pt modelId="{14380811-80D8-9048-9210-A3508444F5D6}" type="pres">
      <dgm:prSet presAssocID="{A4241682-43CE-498E-9E2C-64CEE6602CDE}" presName="spacer" presStyleCnt="0"/>
      <dgm:spPr/>
    </dgm:pt>
    <dgm:pt modelId="{88BB1260-4303-2F41-B688-89ADB130A3BF}" type="pres">
      <dgm:prSet presAssocID="{1F041A4C-933B-4300-BCEE-CDB8B1BFD688}" presName="parentText" presStyleLbl="node1" presStyleIdx="2" presStyleCnt="3">
        <dgm:presLayoutVars>
          <dgm:chMax val="0"/>
          <dgm:bulletEnabled val="1"/>
        </dgm:presLayoutVars>
      </dgm:prSet>
      <dgm:spPr/>
    </dgm:pt>
  </dgm:ptLst>
  <dgm:cxnLst>
    <dgm:cxn modelId="{87F74807-9536-4F4E-B726-9BA65DD5491F}" type="presOf" srcId="{80BF93D4-FD7A-4798-9A45-3F724ADE0D87}" destId="{FE683D75-6AB1-EE4B-84F9-729AEE75EF80}" srcOrd="0" destOrd="0" presId="urn:microsoft.com/office/officeart/2005/8/layout/vList2"/>
    <dgm:cxn modelId="{51776536-CCFF-46C2-AE86-8D1FD9075DCE}" srcId="{F78D2CB3-EED2-4CA5-9F09-994C1590F872}" destId="{5C141EED-3236-426B-94D8-E386BC1FCF41}" srcOrd="0" destOrd="0" parTransId="{D3300E6C-8819-4BED-AED9-E6F5ABE229D8}" sibTransId="{9907F610-DAA8-43EE-A451-16FAD4836B22}"/>
    <dgm:cxn modelId="{3901B742-B01E-4645-AD2D-0FF973D06D6F}" srcId="{F78D2CB3-EED2-4CA5-9F09-994C1590F872}" destId="{80BF93D4-FD7A-4798-9A45-3F724ADE0D87}" srcOrd="1" destOrd="0" parTransId="{3912CBAB-8C64-4014-BF07-0CCB7929C8F8}" sibTransId="{A4241682-43CE-498E-9E2C-64CEE6602CDE}"/>
    <dgm:cxn modelId="{71581497-7779-DE46-82B9-ABB07360B154}" type="presOf" srcId="{1F041A4C-933B-4300-BCEE-CDB8B1BFD688}" destId="{88BB1260-4303-2F41-B688-89ADB130A3BF}" srcOrd="0" destOrd="0" presId="urn:microsoft.com/office/officeart/2005/8/layout/vList2"/>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9B3D35FA-D7EB-4BC1-9959-7D7D0E557CBE}" srcId="{F78D2CB3-EED2-4CA5-9F09-994C1590F872}" destId="{1F041A4C-933B-4300-BCEE-CDB8B1BFD688}" srcOrd="2" destOrd="0" parTransId="{7B8BCD2D-BA80-4755-B592-9DB32CECCB54}" sibTransId="{85B3ED1F-F329-4368-B809-91F87094D173}"/>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9312694A-8403-284F-BCD4-56BF46B56C9F}" type="presParOf" srcId="{6814304C-2197-9240-8925-3855DE97C97C}" destId="{FE683D75-6AB1-EE4B-84F9-729AEE75EF80}" srcOrd="2" destOrd="0" presId="urn:microsoft.com/office/officeart/2005/8/layout/vList2"/>
    <dgm:cxn modelId="{3195D2CB-77DF-2443-9855-559024A77A70}" type="presParOf" srcId="{6814304C-2197-9240-8925-3855DE97C97C}" destId="{14380811-80D8-9048-9210-A3508444F5D6}" srcOrd="3" destOrd="0" presId="urn:microsoft.com/office/officeart/2005/8/layout/vList2"/>
    <dgm:cxn modelId="{9894570B-9C1F-C945-AEF2-69BC4E70B388}" type="presParOf" srcId="{6814304C-2197-9240-8925-3855DE97C97C}" destId="{88BB1260-4303-2F41-B688-89ADB130A3B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Who it applies to</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80BF93D4-FD7A-4798-9A45-3F724ADE0D87}">
      <dgm:prSet/>
      <dgm:spPr/>
      <dgm:t>
        <a:bodyPr/>
        <a:lstStyle/>
        <a:p>
          <a:r>
            <a:rPr lang="en-GB" dirty="0">
              <a:latin typeface="Lato" panose="020F0502020204030203" pitchFamily="34" charset="0"/>
              <a:ea typeface="Lato" panose="020F0502020204030203" pitchFamily="34" charset="0"/>
              <a:cs typeface="Lato" panose="020F0502020204030203" pitchFamily="34" charset="0"/>
            </a:rPr>
            <a:t>Exceptions </a:t>
          </a:r>
          <a:endParaRPr lang="en-US" dirty="0">
            <a:latin typeface="Lato" panose="020F0502020204030203" pitchFamily="34" charset="0"/>
            <a:ea typeface="Lato" panose="020F0502020204030203" pitchFamily="34" charset="0"/>
            <a:cs typeface="Lato" panose="020F0502020204030203" pitchFamily="34" charset="0"/>
          </a:endParaRPr>
        </a:p>
      </dgm:t>
    </dgm:pt>
    <dgm:pt modelId="{3912CBAB-8C64-4014-BF07-0CCB7929C8F8}" type="parTrans" cxnId="{3901B742-B01E-4645-AD2D-0FF973D06D6F}">
      <dgm:prSet/>
      <dgm:spPr/>
      <dgm:t>
        <a:bodyPr/>
        <a:lstStyle/>
        <a:p>
          <a:endParaRPr lang="en-US"/>
        </a:p>
      </dgm:t>
    </dgm:pt>
    <dgm:pt modelId="{A4241682-43CE-498E-9E2C-64CEE6602CDE}" type="sibTrans" cxnId="{3901B742-B01E-4645-AD2D-0FF973D06D6F}">
      <dgm:prSet/>
      <dgm:spPr/>
      <dgm:t>
        <a:bodyPr/>
        <a:lstStyle/>
        <a:p>
          <a:endParaRPr lang="en-US"/>
        </a:p>
      </dgm:t>
    </dgm:pt>
    <dgm:pt modelId="{1F041A4C-933B-4300-BCEE-CDB8B1BFD688}">
      <dgm:prSet/>
      <dgm:spPr/>
      <dgm:t>
        <a:bodyPr/>
        <a:lstStyle/>
        <a:p>
          <a:r>
            <a:rPr lang="en-GB" dirty="0">
              <a:latin typeface="Lato" panose="020F0502020204030203" pitchFamily="34" charset="0"/>
              <a:ea typeface="Lato" panose="020F0502020204030203" pitchFamily="34" charset="0"/>
              <a:cs typeface="Lato" panose="020F0502020204030203" pitchFamily="34" charset="0"/>
            </a:rPr>
            <a:t>Public interest </a:t>
          </a:r>
          <a:endParaRPr lang="en-US" dirty="0">
            <a:latin typeface="Lato" panose="020F0502020204030203" pitchFamily="34" charset="0"/>
            <a:ea typeface="Lato" panose="020F0502020204030203" pitchFamily="34" charset="0"/>
            <a:cs typeface="Lato" panose="020F0502020204030203" pitchFamily="34" charset="0"/>
          </a:endParaRPr>
        </a:p>
      </dgm:t>
    </dgm:pt>
    <dgm:pt modelId="{7B8BCD2D-BA80-4755-B592-9DB32CECCB54}" type="parTrans" cxnId="{9B3D35FA-D7EB-4BC1-9959-7D7D0E557CBE}">
      <dgm:prSet/>
      <dgm:spPr/>
      <dgm:t>
        <a:bodyPr/>
        <a:lstStyle/>
        <a:p>
          <a:endParaRPr lang="en-US"/>
        </a:p>
      </dgm:t>
    </dgm:pt>
    <dgm:pt modelId="{85B3ED1F-F329-4368-B809-91F87094D173}" type="sibTrans" cxnId="{9B3D35FA-D7EB-4BC1-9959-7D7D0E557CBE}">
      <dgm:prSet/>
      <dgm:spPr/>
      <dgm:t>
        <a:bodyPr/>
        <a:lstStyle/>
        <a:p>
          <a:endParaRPr lang="en-US"/>
        </a:p>
      </dgm:t>
    </dgm:pt>
    <dgm:pt modelId="{B925DB4E-BE68-504A-8403-B07FBDE04FA3}">
      <dgm:prSet/>
      <dgm:spPr/>
      <dgm:t>
        <a:bodyPr/>
        <a:lstStyle/>
        <a:p>
          <a:r>
            <a:rPr lang="en-GB" dirty="0">
              <a:latin typeface="Lato" panose="020F0502020204030203" pitchFamily="34" charset="0"/>
              <a:ea typeface="Lato" panose="020F0502020204030203" pitchFamily="34" charset="0"/>
              <a:cs typeface="Lato" panose="020F0502020204030203" pitchFamily="34" charset="0"/>
            </a:rPr>
            <a:t>Environmental</a:t>
          </a:r>
          <a:r>
            <a:rPr lang="en-GB" baseline="0" dirty="0">
              <a:latin typeface="Lato" panose="020F0502020204030203" pitchFamily="34" charset="0"/>
              <a:ea typeface="Lato" panose="020F0502020204030203" pitchFamily="34" charset="0"/>
              <a:cs typeface="Lato" panose="020F0502020204030203" pitchFamily="34" charset="0"/>
            </a:rPr>
            <a:t> Information</a:t>
          </a:r>
          <a:endParaRPr lang="en-GB" dirty="0">
            <a:latin typeface="Lato" panose="020F0502020204030203" pitchFamily="34" charset="0"/>
            <a:ea typeface="Lato" panose="020F0502020204030203" pitchFamily="34" charset="0"/>
            <a:cs typeface="Lato" panose="020F0502020204030203" pitchFamily="34" charset="0"/>
          </a:endParaRPr>
        </a:p>
      </dgm:t>
    </dgm:pt>
    <dgm:pt modelId="{AC2D4F6E-2D28-5E40-9AC8-B8DDB8EEBB2E}" type="parTrans" cxnId="{FADE4B16-BFED-554E-B5D6-CC2C1965DF30}">
      <dgm:prSet/>
      <dgm:spPr/>
      <dgm:t>
        <a:bodyPr/>
        <a:lstStyle/>
        <a:p>
          <a:endParaRPr lang="en-GB"/>
        </a:p>
      </dgm:t>
    </dgm:pt>
    <dgm:pt modelId="{E9E68C8F-997C-CD45-A23D-DECEAB684B66}" type="sibTrans" cxnId="{FADE4B16-BFED-554E-B5D6-CC2C1965DF30}">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4">
        <dgm:presLayoutVars>
          <dgm:chMax val="0"/>
          <dgm:bulletEnabled val="1"/>
        </dgm:presLayoutVars>
      </dgm:prSet>
      <dgm:spPr/>
    </dgm:pt>
    <dgm:pt modelId="{D660F83B-4743-1E42-B207-7D9990124D1F}" type="pres">
      <dgm:prSet presAssocID="{9907F610-DAA8-43EE-A451-16FAD4836B22}" presName="spacer" presStyleCnt="0"/>
      <dgm:spPr/>
    </dgm:pt>
    <dgm:pt modelId="{CC45C4C2-D338-9742-9589-C3B3D1181164}" type="pres">
      <dgm:prSet presAssocID="{B925DB4E-BE68-504A-8403-B07FBDE04FA3}" presName="parentText" presStyleLbl="node1" presStyleIdx="1" presStyleCnt="4">
        <dgm:presLayoutVars>
          <dgm:chMax val="0"/>
          <dgm:bulletEnabled val="1"/>
        </dgm:presLayoutVars>
      </dgm:prSet>
      <dgm:spPr/>
    </dgm:pt>
    <dgm:pt modelId="{FF98718D-2F2A-4542-875A-6A0AF3A8F787}" type="pres">
      <dgm:prSet presAssocID="{E9E68C8F-997C-CD45-A23D-DECEAB684B66}" presName="spacer" presStyleCnt="0"/>
      <dgm:spPr/>
    </dgm:pt>
    <dgm:pt modelId="{FE683D75-6AB1-EE4B-84F9-729AEE75EF80}" type="pres">
      <dgm:prSet presAssocID="{80BF93D4-FD7A-4798-9A45-3F724ADE0D87}" presName="parentText" presStyleLbl="node1" presStyleIdx="2" presStyleCnt="4">
        <dgm:presLayoutVars>
          <dgm:chMax val="0"/>
          <dgm:bulletEnabled val="1"/>
        </dgm:presLayoutVars>
      </dgm:prSet>
      <dgm:spPr/>
    </dgm:pt>
    <dgm:pt modelId="{14380811-80D8-9048-9210-A3508444F5D6}" type="pres">
      <dgm:prSet presAssocID="{A4241682-43CE-498E-9E2C-64CEE6602CDE}" presName="spacer" presStyleCnt="0"/>
      <dgm:spPr/>
    </dgm:pt>
    <dgm:pt modelId="{88BB1260-4303-2F41-B688-89ADB130A3BF}" type="pres">
      <dgm:prSet presAssocID="{1F041A4C-933B-4300-BCEE-CDB8B1BFD688}" presName="parentText" presStyleLbl="node1" presStyleIdx="3" presStyleCnt="4">
        <dgm:presLayoutVars>
          <dgm:chMax val="0"/>
          <dgm:bulletEnabled val="1"/>
        </dgm:presLayoutVars>
      </dgm:prSet>
      <dgm:spPr/>
    </dgm:pt>
  </dgm:ptLst>
  <dgm:cxnLst>
    <dgm:cxn modelId="{87F74807-9536-4F4E-B726-9BA65DD5491F}" type="presOf" srcId="{80BF93D4-FD7A-4798-9A45-3F724ADE0D87}" destId="{FE683D75-6AB1-EE4B-84F9-729AEE75EF80}" srcOrd="0" destOrd="0" presId="urn:microsoft.com/office/officeart/2005/8/layout/vList2"/>
    <dgm:cxn modelId="{FADE4B16-BFED-554E-B5D6-CC2C1965DF30}" srcId="{F78D2CB3-EED2-4CA5-9F09-994C1590F872}" destId="{B925DB4E-BE68-504A-8403-B07FBDE04FA3}" srcOrd="1" destOrd="0" parTransId="{AC2D4F6E-2D28-5E40-9AC8-B8DDB8EEBB2E}" sibTransId="{E9E68C8F-997C-CD45-A23D-DECEAB684B66}"/>
    <dgm:cxn modelId="{51776536-CCFF-46C2-AE86-8D1FD9075DCE}" srcId="{F78D2CB3-EED2-4CA5-9F09-994C1590F872}" destId="{5C141EED-3236-426B-94D8-E386BC1FCF41}" srcOrd="0" destOrd="0" parTransId="{D3300E6C-8819-4BED-AED9-E6F5ABE229D8}" sibTransId="{9907F610-DAA8-43EE-A451-16FAD4836B22}"/>
    <dgm:cxn modelId="{3901B742-B01E-4645-AD2D-0FF973D06D6F}" srcId="{F78D2CB3-EED2-4CA5-9F09-994C1590F872}" destId="{80BF93D4-FD7A-4798-9A45-3F724ADE0D87}" srcOrd="2" destOrd="0" parTransId="{3912CBAB-8C64-4014-BF07-0CCB7929C8F8}" sibTransId="{A4241682-43CE-498E-9E2C-64CEE6602CDE}"/>
    <dgm:cxn modelId="{71581497-7779-DE46-82B9-ABB07360B154}" type="presOf" srcId="{1F041A4C-933B-4300-BCEE-CDB8B1BFD688}" destId="{88BB1260-4303-2F41-B688-89ADB130A3BF}" srcOrd="0" destOrd="0" presId="urn:microsoft.com/office/officeart/2005/8/layout/vList2"/>
    <dgm:cxn modelId="{263C12C8-02C7-5742-921E-887581CE35D9}" type="presOf" srcId="{F78D2CB3-EED2-4CA5-9F09-994C1590F872}" destId="{6814304C-2197-9240-8925-3855DE97C97C}" srcOrd="0" destOrd="0" presId="urn:microsoft.com/office/officeart/2005/8/layout/vList2"/>
    <dgm:cxn modelId="{3F61D8CB-3854-F54B-99D7-52EFFCA3D613}" type="presOf" srcId="{B925DB4E-BE68-504A-8403-B07FBDE04FA3}" destId="{CC45C4C2-D338-9742-9589-C3B3D1181164}"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9B3D35FA-D7EB-4BC1-9959-7D7D0E557CBE}" srcId="{F78D2CB3-EED2-4CA5-9F09-994C1590F872}" destId="{1F041A4C-933B-4300-BCEE-CDB8B1BFD688}" srcOrd="3" destOrd="0" parTransId="{7B8BCD2D-BA80-4755-B592-9DB32CECCB54}" sibTransId="{85B3ED1F-F329-4368-B809-91F87094D173}"/>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2C17D5B3-0922-D047-9C54-5B4A7E41DA9A}" type="presParOf" srcId="{6814304C-2197-9240-8925-3855DE97C97C}" destId="{CC45C4C2-D338-9742-9589-C3B3D1181164}" srcOrd="2" destOrd="0" presId="urn:microsoft.com/office/officeart/2005/8/layout/vList2"/>
    <dgm:cxn modelId="{8B8910D1-35F5-FC48-92BB-76066327D28F}" type="presParOf" srcId="{6814304C-2197-9240-8925-3855DE97C97C}" destId="{FF98718D-2F2A-4542-875A-6A0AF3A8F787}" srcOrd="3" destOrd="0" presId="urn:microsoft.com/office/officeart/2005/8/layout/vList2"/>
    <dgm:cxn modelId="{9312694A-8403-284F-BCD4-56BF46B56C9F}" type="presParOf" srcId="{6814304C-2197-9240-8925-3855DE97C97C}" destId="{FE683D75-6AB1-EE4B-84F9-729AEE75EF80}" srcOrd="4" destOrd="0" presId="urn:microsoft.com/office/officeart/2005/8/layout/vList2"/>
    <dgm:cxn modelId="{3195D2CB-77DF-2443-9855-559024A77A70}" type="presParOf" srcId="{6814304C-2197-9240-8925-3855DE97C97C}" destId="{14380811-80D8-9048-9210-A3508444F5D6}" srcOrd="5" destOrd="0" presId="urn:microsoft.com/office/officeart/2005/8/layout/vList2"/>
    <dgm:cxn modelId="{9894570B-9C1F-C945-AEF2-69BC4E70B388}" type="presParOf" srcId="{6814304C-2197-9240-8925-3855DE97C97C}" destId="{88BB1260-4303-2F41-B688-89ADB130A3B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Government departments</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80BF93D4-FD7A-4798-9A45-3F724ADE0D87}">
      <dgm:prSet/>
      <dgm:spPr/>
      <dgm:t>
        <a:bodyPr/>
        <a:lstStyle/>
        <a:p>
          <a:r>
            <a:rPr lang="en-GB" dirty="0">
              <a:latin typeface="Lato" panose="020F0502020204030203" pitchFamily="34" charset="0"/>
              <a:ea typeface="Lato" panose="020F0502020204030203" pitchFamily="34" charset="0"/>
              <a:cs typeface="Lato" panose="020F0502020204030203" pitchFamily="34" charset="0"/>
            </a:rPr>
            <a:t>Statutory regulators (EA, NE)</a:t>
          </a:r>
          <a:endParaRPr lang="en-US" dirty="0">
            <a:latin typeface="Lato" panose="020F0502020204030203" pitchFamily="34" charset="0"/>
            <a:ea typeface="Lato" panose="020F0502020204030203" pitchFamily="34" charset="0"/>
            <a:cs typeface="Lato" panose="020F0502020204030203" pitchFamily="34" charset="0"/>
          </a:endParaRPr>
        </a:p>
      </dgm:t>
    </dgm:pt>
    <dgm:pt modelId="{3912CBAB-8C64-4014-BF07-0CCB7929C8F8}" type="parTrans" cxnId="{3901B742-B01E-4645-AD2D-0FF973D06D6F}">
      <dgm:prSet/>
      <dgm:spPr/>
      <dgm:t>
        <a:bodyPr/>
        <a:lstStyle/>
        <a:p>
          <a:endParaRPr lang="en-US"/>
        </a:p>
      </dgm:t>
    </dgm:pt>
    <dgm:pt modelId="{A4241682-43CE-498E-9E2C-64CEE6602CDE}" type="sibTrans" cxnId="{3901B742-B01E-4645-AD2D-0FF973D06D6F}">
      <dgm:prSet/>
      <dgm:spPr/>
      <dgm:t>
        <a:bodyPr/>
        <a:lstStyle/>
        <a:p>
          <a:endParaRPr lang="en-US"/>
        </a:p>
      </dgm:t>
    </dgm:pt>
    <dgm:pt modelId="{1F041A4C-933B-4300-BCEE-CDB8B1BFD688}">
      <dgm:prSet/>
      <dgm:spPr/>
      <dgm:t>
        <a:bodyPr/>
        <a:lstStyle/>
        <a:p>
          <a:r>
            <a:rPr lang="en-GB" dirty="0">
              <a:latin typeface="Lato" panose="020F0502020204030203" pitchFamily="34" charset="0"/>
              <a:ea typeface="Lato" panose="020F0502020204030203" pitchFamily="34" charset="0"/>
              <a:cs typeface="Lato" panose="020F0502020204030203" pitchFamily="34" charset="0"/>
            </a:rPr>
            <a:t>Private companies carrying out public functions relating to the environment</a:t>
          </a:r>
          <a:endParaRPr lang="en-US" dirty="0">
            <a:latin typeface="Lato" panose="020F0502020204030203" pitchFamily="34" charset="0"/>
            <a:ea typeface="Lato" panose="020F0502020204030203" pitchFamily="34" charset="0"/>
            <a:cs typeface="Lato" panose="020F0502020204030203" pitchFamily="34" charset="0"/>
          </a:endParaRPr>
        </a:p>
      </dgm:t>
    </dgm:pt>
    <dgm:pt modelId="{7B8BCD2D-BA80-4755-B592-9DB32CECCB54}" type="parTrans" cxnId="{9B3D35FA-D7EB-4BC1-9959-7D7D0E557CBE}">
      <dgm:prSet/>
      <dgm:spPr/>
      <dgm:t>
        <a:bodyPr/>
        <a:lstStyle/>
        <a:p>
          <a:endParaRPr lang="en-US"/>
        </a:p>
      </dgm:t>
    </dgm:pt>
    <dgm:pt modelId="{85B3ED1F-F329-4368-B809-91F87094D173}" type="sibTrans" cxnId="{9B3D35FA-D7EB-4BC1-9959-7D7D0E557CBE}">
      <dgm:prSet/>
      <dgm:spPr/>
      <dgm:t>
        <a:bodyPr/>
        <a:lstStyle/>
        <a:p>
          <a:endParaRPr lang="en-US"/>
        </a:p>
      </dgm:t>
    </dgm:pt>
    <dgm:pt modelId="{B925DB4E-BE68-504A-8403-B07FBDE04FA3}">
      <dgm:prSet/>
      <dgm:spPr/>
      <dgm:t>
        <a:bodyPr/>
        <a:lstStyle/>
        <a:p>
          <a:r>
            <a:rPr lang="en-GB" dirty="0">
              <a:latin typeface="Lato" panose="020F0502020204030203" pitchFamily="34" charset="0"/>
              <a:ea typeface="Lato" panose="020F0502020204030203" pitchFamily="34" charset="0"/>
              <a:cs typeface="Lato" panose="020F0502020204030203" pitchFamily="34" charset="0"/>
            </a:rPr>
            <a:t>NHS trusts and boards</a:t>
          </a:r>
        </a:p>
      </dgm:t>
    </dgm:pt>
    <dgm:pt modelId="{AC2D4F6E-2D28-5E40-9AC8-B8DDB8EEBB2E}" type="parTrans" cxnId="{FADE4B16-BFED-554E-B5D6-CC2C1965DF30}">
      <dgm:prSet/>
      <dgm:spPr/>
      <dgm:t>
        <a:bodyPr/>
        <a:lstStyle/>
        <a:p>
          <a:endParaRPr lang="en-GB"/>
        </a:p>
      </dgm:t>
    </dgm:pt>
    <dgm:pt modelId="{E9E68C8F-997C-CD45-A23D-DECEAB684B66}" type="sibTrans" cxnId="{FADE4B16-BFED-554E-B5D6-CC2C1965DF30}">
      <dgm:prSet/>
      <dgm:spPr/>
      <dgm:t>
        <a:bodyPr/>
        <a:lstStyle/>
        <a:p>
          <a:endParaRPr lang="en-GB"/>
        </a:p>
      </dgm:t>
    </dgm:pt>
    <dgm:pt modelId="{5B18CA1C-8FC9-3F45-856B-646145430174}">
      <dgm:prSet/>
      <dgm:spPr/>
      <dgm:t>
        <a:bodyPr/>
        <a:lstStyle/>
        <a:p>
          <a:r>
            <a:rPr lang="en-GB" dirty="0">
              <a:latin typeface="Lato" panose="020F0502020204030203" pitchFamily="34" charset="0"/>
              <a:ea typeface="Lato" panose="020F0502020204030203" pitchFamily="34" charset="0"/>
              <a:cs typeface="Lato" panose="020F0502020204030203" pitchFamily="34" charset="0"/>
            </a:rPr>
            <a:t>Local authorities  </a:t>
          </a:r>
          <a:endParaRPr lang="en-US" dirty="0">
            <a:latin typeface="Lato" panose="020F0502020204030203" pitchFamily="34" charset="0"/>
            <a:ea typeface="Lato" panose="020F0502020204030203" pitchFamily="34" charset="0"/>
            <a:cs typeface="Lato" panose="020F0502020204030203" pitchFamily="34" charset="0"/>
          </a:endParaRPr>
        </a:p>
      </dgm:t>
    </dgm:pt>
    <dgm:pt modelId="{B5E5A550-F80E-FA43-8B0C-8C5FA4D2575E}" type="parTrans" cxnId="{16DD5C84-9B90-8940-A796-851527CE7CA7}">
      <dgm:prSet/>
      <dgm:spPr/>
      <dgm:t>
        <a:bodyPr/>
        <a:lstStyle/>
        <a:p>
          <a:endParaRPr lang="en-GB"/>
        </a:p>
      </dgm:t>
    </dgm:pt>
    <dgm:pt modelId="{728D68E5-9FA0-4A4E-BC95-BBEC0968D7CB}" type="sibTrans" cxnId="{16DD5C84-9B90-8940-A796-851527CE7CA7}">
      <dgm:prSet/>
      <dgm:spPr/>
      <dgm:t>
        <a:bodyPr/>
        <a:lstStyle/>
        <a:p>
          <a:endParaRPr lang="en-GB"/>
        </a:p>
      </dgm:t>
    </dgm:pt>
    <dgm:pt modelId="{B6995D50-EE13-2E4E-80C8-7979286F5ED2}">
      <dgm:prSet/>
      <dgm:spPr/>
      <dgm:t>
        <a:bodyPr/>
        <a:lstStyle/>
        <a:p>
          <a:r>
            <a:rPr lang="en-GB" dirty="0">
              <a:latin typeface="Lato" panose="020F0502020204030203" pitchFamily="34" charset="0"/>
              <a:ea typeface="Lato" panose="020F0502020204030203" pitchFamily="34" charset="0"/>
              <a:cs typeface="Lato" panose="020F0502020204030203" pitchFamily="34" charset="0"/>
            </a:rPr>
            <a:t>Airport operators, energy distribution, landfill and waste management, property developers</a:t>
          </a:r>
        </a:p>
      </dgm:t>
    </dgm:pt>
    <dgm:pt modelId="{43B05EB0-2456-9F45-8035-D95459043856}" type="parTrans" cxnId="{25D9F288-3D9A-174A-A63B-F3C938D68527}">
      <dgm:prSet/>
      <dgm:spPr/>
      <dgm:t>
        <a:bodyPr/>
        <a:lstStyle/>
        <a:p>
          <a:endParaRPr lang="en-GB"/>
        </a:p>
      </dgm:t>
    </dgm:pt>
    <dgm:pt modelId="{F0AE67A5-9D75-504A-BD3E-1B4A7E430ED0}" type="sibTrans" cxnId="{25D9F288-3D9A-174A-A63B-F3C938D68527}">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6" custLinFactNeighborX="-3571" custLinFactNeighborY="-39217">
        <dgm:presLayoutVars>
          <dgm:chMax val="0"/>
          <dgm:bulletEnabled val="1"/>
        </dgm:presLayoutVars>
      </dgm:prSet>
      <dgm:spPr/>
    </dgm:pt>
    <dgm:pt modelId="{D660F83B-4743-1E42-B207-7D9990124D1F}" type="pres">
      <dgm:prSet presAssocID="{9907F610-DAA8-43EE-A451-16FAD4836B22}" presName="spacer" presStyleCnt="0"/>
      <dgm:spPr/>
    </dgm:pt>
    <dgm:pt modelId="{8534B347-96DB-4D40-890B-9F04BDB4548C}" type="pres">
      <dgm:prSet presAssocID="{5B18CA1C-8FC9-3F45-856B-646145430174}" presName="parentText" presStyleLbl="node1" presStyleIdx="1" presStyleCnt="6">
        <dgm:presLayoutVars>
          <dgm:chMax val="0"/>
          <dgm:bulletEnabled val="1"/>
        </dgm:presLayoutVars>
      </dgm:prSet>
      <dgm:spPr/>
    </dgm:pt>
    <dgm:pt modelId="{168EEE70-25A6-5949-A3E0-CB786B13DC6C}" type="pres">
      <dgm:prSet presAssocID="{728D68E5-9FA0-4A4E-BC95-BBEC0968D7CB}" presName="spacer" presStyleCnt="0"/>
      <dgm:spPr/>
    </dgm:pt>
    <dgm:pt modelId="{CC45C4C2-D338-9742-9589-C3B3D1181164}" type="pres">
      <dgm:prSet presAssocID="{B925DB4E-BE68-504A-8403-B07FBDE04FA3}" presName="parentText" presStyleLbl="node1" presStyleIdx="2" presStyleCnt="6">
        <dgm:presLayoutVars>
          <dgm:chMax val="0"/>
          <dgm:bulletEnabled val="1"/>
        </dgm:presLayoutVars>
      </dgm:prSet>
      <dgm:spPr/>
    </dgm:pt>
    <dgm:pt modelId="{FF98718D-2F2A-4542-875A-6A0AF3A8F787}" type="pres">
      <dgm:prSet presAssocID="{E9E68C8F-997C-CD45-A23D-DECEAB684B66}" presName="spacer" presStyleCnt="0"/>
      <dgm:spPr/>
    </dgm:pt>
    <dgm:pt modelId="{FE683D75-6AB1-EE4B-84F9-729AEE75EF80}" type="pres">
      <dgm:prSet presAssocID="{80BF93D4-FD7A-4798-9A45-3F724ADE0D87}" presName="parentText" presStyleLbl="node1" presStyleIdx="3" presStyleCnt="6">
        <dgm:presLayoutVars>
          <dgm:chMax val="0"/>
          <dgm:bulletEnabled val="1"/>
        </dgm:presLayoutVars>
      </dgm:prSet>
      <dgm:spPr/>
    </dgm:pt>
    <dgm:pt modelId="{14380811-80D8-9048-9210-A3508444F5D6}" type="pres">
      <dgm:prSet presAssocID="{A4241682-43CE-498E-9E2C-64CEE6602CDE}" presName="spacer" presStyleCnt="0"/>
      <dgm:spPr/>
    </dgm:pt>
    <dgm:pt modelId="{88BB1260-4303-2F41-B688-89ADB130A3BF}" type="pres">
      <dgm:prSet presAssocID="{1F041A4C-933B-4300-BCEE-CDB8B1BFD688}" presName="parentText" presStyleLbl="node1" presStyleIdx="4" presStyleCnt="6">
        <dgm:presLayoutVars>
          <dgm:chMax val="0"/>
          <dgm:bulletEnabled val="1"/>
        </dgm:presLayoutVars>
      </dgm:prSet>
      <dgm:spPr/>
    </dgm:pt>
    <dgm:pt modelId="{DF8176D6-89C2-3E44-9A56-704ABB1537FA}" type="pres">
      <dgm:prSet presAssocID="{85B3ED1F-F329-4368-B809-91F87094D173}" presName="spacer" presStyleCnt="0"/>
      <dgm:spPr/>
    </dgm:pt>
    <dgm:pt modelId="{1E986BE9-404E-CF47-AECA-5FFD59465A35}" type="pres">
      <dgm:prSet presAssocID="{B6995D50-EE13-2E4E-80C8-7979286F5ED2}" presName="parentText" presStyleLbl="node1" presStyleIdx="5" presStyleCnt="6">
        <dgm:presLayoutVars>
          <dgm:chMax val="0"/>
          <dgm:bulletEnabled val="1"/>
        </dgm:presLayoutVars>
      </dgm:prSet>
      <dgm:spPr/>
    </dgm:pt>
  </dgm:ptLst>
  <dgm:cxnLst>
    <dgm:cxn modelId="{87F74807-9536-4F4E-B726-9BA65DD5491F}" type="presOf" srcId="{80BF93D4-FD7A-4798-9A45-3F724ADE0D87}" destId="{FE683D75-6AB1-EE4B-84F9-729AEE75EF80}" srcOrd="0" destOrd="0" presId="urn:microsoft.com/office/officeart/2005/8/layout/vList2"/>
    <dgm:cxn modelId="{6C8A180E-C555-9447-991C-FC96A7960453}" type="presOf" srcId="{B6995D50-EE13-2E4E-80C8-7979286F5ED2}" destId="{1E986BE9-404E-CF47-AECA-5FFD59465A35}" srcOrd="0" destOrd="0" presId="urn:microsoft.com/office/officeart/2005/8/layout/vList2"/>
    <dgm:cxn modelId="{FADE4B16-BFED-554E-B5D6-CC2C1965DF30}" srcId="{F78D2CB3-EED2-4CA5-9F09-994C1590F872}" destId="{B925DB4E-BE68-504A-8403-B07FBDE04FA3}" srcOrd="2" destOrd="0" parTransId="{AC2D4F6E-2D28-5E40-9AC8-B8DDB8EEBB2E}" sibTransId="{E9E68C8F-997C-CD45-A23D-DECEAB684B66}"/>
    <dgm:cxn modelId="{51776536-CCFF-46C2-AE86-8D1FD9075DCE}" srcId="{F78D2CB3-EED2-4CA5-9F09-994C1590F872}" destId="{5C141EED-3236-426B-94D8-E386BC1FCF41}" srcOrd="0" destOrd="0" parTransId="{D3300E6C-8819-4BED-AED9-E6F5ABE229D8}" sibTransId="{9907F610-DAA8-43EE-A451-16FAD4836B22}"/>
    <dgm:cxn modelId="{3901B742-B01E-4645-AD2D-0FF973D06D6F}" srcId="{F78D2CB3-EED2-4CA5-9F09-994C1590F872}" destId="{80BF93D4-FD7A-4798-9A45-3F724ADE0D87}" srcOrd="3" destOrd="0" parTransId="{3912CBAB-8C64-4014-BF07-0CCB7929C8F8}" sibTransId="{A4241682-43CE-498E-9E2C-64CEE6602CDE}"/>
    <dgm:cxn modelId="{16DD5C84-9B90-8940-A796-851527CE7CA7}" srcId="{F78D2CB3-EED2-4CA5-9F09-994C1590F872}" destId="{5B18CA1C-8FC9-3F45-856B-646145430174}" srcOrd="1" destOrd="0" parTransId="{B5E5A550-F80E-FA43-8B0C-8C5FA4D2575E}" sibTransId="{728D68E5-9FA0-4A4E-BC95-BBEC0968D7CB}"/>
    <dgm:cxn modelId="{25D9F288-3D9A-174A-A63B-F3C938D68527}" srcId="{F78D2CB3-EED2-4CA5-9F09-994C1590F872}" destId="{B6995D50-EE13-2E4E-80C8-7979286F5ED2}" srcOrd="5" destOrd="0" parTransId="{43B05EB0-2456-9F45-8035-D95459043856}" sibTransId="{F0AE67A5-9D75-504A-BD3E-1B4A7E430ED0}"/>
    <dgm:cxn modelId="{71581497-7779-DE46-82B9-ABB07360B154}" type="presOf" srcId="{1F041A4C-933B-4300-BCEE-CDB8B1BFD688}" destId="{88BB1260-4303-2F41-B688-89ADB130A3BF}" srcOrd="0" destOrd="0" presId="urn:microsoft.com/office/officeart/2005/8/layout/vList2"/>
    <dgm:cxn modelId="{171C069B-2900-B140-A811-9BA2898C3500}" type="presOf" srcId="{5B18CA1C-8FC9-3F45-856B-646145430174}" destId="{8534B347-96DB-4D40-890B-9F04BDB4548C}" srcOrd="0" destOrd="0" presId="urn:microsoft.com/office/officeart/2005/8/layout/vList2"/>
    <dgm:cxn modelId="{263C12C8-02C7-5742-921E-887581CE35D9}" type="presOf" srcId="{F78D2CB3-EED2-4CA5-9F09-994C1590F872}" destId="{6814304C-2197-9240-8925-3855DE97C97C}" srcOrd="0" destOrd="0" presId="urn:microsoft.com/office/officeart/2005/8/layout/vList2"/>
    <dgm:cxn modelId="{3F61D8CB-3854-F54B-99D7-52EFFCA3D613}" type="presOf" srcId="{B925DB4E-BE68-504A-8403-B07FBDE04FA3}" destId="{CC45C4C2-D338-9742-9589-C3B3D1181164}"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9B3D35FA-D7EB-4BC1-9959-7D7D0E557CBE}" srcId="{F78D2CB3-EED2-4CA5-9F09-994C1590F872}" destId="{1F041A4C-933B-4300-BCEE-CDB8B1BFD688}" srcOrd="4" destOrd="0" parTransId="{7B8BCD2D-BA80-4755-B592-9DB32CECCB54}" sibTransId="{85B3ED1F-F329-4368-B809-91F87094D173}"/>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F368C9D1-37E9-BB4D-8A79-86BB362E884F}" type="presParOf" srcId="{6814304C-2197-9240-8925-3855DE97C97C}" destId="{8534B347-96DB-4D40-890B-9F04BDB4548C}" srcOrd="2" destOrd="0" presId="urn:microsoft.com/office/officeart/2005/8/layout/vList2"/>
    <dgm:cxn modelId="{D274C485-E921-0645-8A4F-6175C5077F03}" type="presParOf" srcId="{6814304C-2197-9240-8925-3855DE97C97C}" destId="{168EEE70-25A6-5949-A3E0-CB786B13DC6C}" srcOrd="3" destOrd="0" presId="urn:microsoft.com/office/officeart/2005/8/layout/vList2"/>
    <dgm:cxn modelId="{2C17D5B3-0922-D047-9C54-5B4A7E41DA9A}" type="presParOf" srcId="{6814304C-2197-9240-8925-3855DE97C97C}" destId="{CC45C4C2-D338-9742-9589-C3B3D1181164}" srcOrd="4" destOrd="0" presId="urn:microsoft.com/office/officeart/2005/8/layout/vList2"/>
    <dgm:cxn modelId="{8B8910D1-35F5-FC48-92BB-76066327D28F}" type="presParOf" srcId="{6814304C-2197-9240-8925-3855DE97C97C}" destId="{FF98718D-2F2A-4542-875A-6A0AF3A8F787}" srcOrd="5" destOrd="0" presId="urn:microsoft.com/office/officeart/2005/8/layout/vList2"/>
    <dgm:cxn modelId="{9312694A-8403-284F-BCD4-56BF46B56C9F}" type="presParOf" srcId="{6814304C-2197-9240-8925-3855DE97C97C}" destId="{FE683D75-6AB1-EE4B-84F9-729AEE75EF80}" srcOrd="6" destOrd="0" presId="urn:microsoft.com/office/officeart/2005/8/layout/vList2"/>
    <dgm:cxn modelId="{3195D2CB-77DF-2443-9855-559024A77A70}" type="presParOf" srcId="{6814304C-2197-9240-8925-3855DE97C97C}" destId="{14380811-80D8-9048-9210-A3508444F5D6}" srcOrd="7" destOrd="0" presId="urn:microsoft.com/office/officeart/2005/8/layout/vList2"/>
    <dgm:cxn modelId="{9894570B-9C1F-C945-AEF2-69BC4E70B388}" type="presParOf" srcId="{6814304C-2197-9240-8925-3855DE97C97C}" destId="{88BB1260-4303-2F41-B688-89ADB130A3BF}" srcOrd="8" destOrd="0" presId="urn:microsoft.com/office/officeart/2005/8/layout/vList2"/>
    <dgm:cxn modelId="{E29A15D0-E19B-1946-BADC-5AF61B879079}" type="presParOf" srcId="{6814304C-2197-9240-8925-3855DE97C97C}" destId="{DF8176D6-89C2-3E44-9A56-704ABB1537FA}" srcOrd="9" destOrd="0" presId="urn:microsoft.com/office/officeart/2005/8/layout/vList2"/>
    <dgm:cxn modelId="{0B8CA124-F272-794C-B5E3-F331BABA811D}" type="presParOf" srcId="{6814304C-2197-9240-8925-3855DE97C97C}" destId="{1E986BE9-404E-CF47-AECA-5FFD59465A3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The state of the elements of the environment</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80BF93D4-FD7A-4798-9A45-3F724ADE0D87}">
      <dgm:prSet/>
      <dgm:spPr/>
      <dgm:t>
        <a:bodyPr/>
        <a:lstStyle/>
        <a:p>
          <a:r>
            <a:rPr lang="en-GB" dirty="0">
              <a:latin typeface="Lato" panose="020F0502020204030203" pitchFamily="34" charset="0"/>
              <a:ea typeface="Lato" panose="020F0502020204030203" pitchFamily="34" charset="0"/>
              <a:cs typeface="Lato" panose="020F0502020204030203" pitchFamily="34" charset="0"/>
            </a:rPr>
            <a:t>Measures or activities </a:t>
          </a:r>
          <a:endParaRPr lang="en-US" dirty="0">
            <a:latin typeface="Lato" panose="020F0502020204030203" pitchFamily="34" charset="0"/>
            <a:ea typeface="Lato" panose="020F0502020204030203" pitchFamily="34" charset="0"/>
            <a:cs typeface="Lato" panose="020F0502020204030203" pitchFamily="34" charset="0"/>
          </a:endParaRPr>
        </a:p>
      </dgm:t>
    </dgm:pt>
    <dgm:pt modelId="{3912CBAB-8C64-4014-BF07-0CCB7929C8F8}" type="parTrans" cxnId="{3901B742-B01E-4645-AD2D-0FF973D06D6F}">
      <dgm:prSet/>
      <dgm:spPr/>
      <dgm:t>
        <a:bodyPr/>
        <a:lstStyle/>
        <a:p>
          <a:endParaRPr lang="en-US"/>
        </a:p>
      </dgm:t>
    </dgm:pt>
    <dgm:pt modelId="{A4241682-43CE-498E-9E2C-64CEE6602CDE}" type="sibTrans" cxnId="{3901B742-B01E-4645-AD2D-0FF973D06D6F}">
      <dgm:prSet/>
      <dgm:spPr/>
      <dgm:t>
        <a:bodyPr/>
        <a:lstStyle/>
        <a:p>
          <a:endParaRPr lang="en-US"/>
        </a:p>
      </dgm:t>
    </dgm:pt>
    <dgm:pt modelId="{B925DB4E-BE68-504A-8403-B07FBDE04FA3}">
      <dgm:prSet/>
      <dgm:spPr/>
      <dgm:t>
        <a:bodyPr/>
        <a:lstStyle/>
        <a:p>
          <a:r>
            <a:rPr lang="en-GB" dirty="0">
              <a:latin typeface="Lato" panose="020F0502020204030203" pitchFamily="34" charset="0"/>
              <a:ea typeface="Lato" panose="020F0502020204030203" pitchFamily="34" charset="0"/>
              <a:cs typeface="Lato" panose="020F0502020204030203" pitchFamily="34" charset="0"/>
            </a:rPr>
            <a:t>Emissions and discharges </a:t>
          </a:r>
        </a:p>
      </dgm:t>
    </dgm:pt>
    <dgm:pt modelId="{AC2D4F6E-2D28-5E40-9AC8-B8DDB8EEBB2E}" type="parTrans" cxnId="{FADE4B16-BFED-554E-B5D6-CC2C1965DF30}">
      <dgm:prSet/>
      <dgm:spPr/>
      <dgm:t>
        <a:bodyPr/>
        <a:lstStyle/>
        <a:p>
          <a:endParaRPr lang="en-GB"/>
        </a:p>
      </dgm:t>
    </dgm:pt>
    <dgm:pt modelId="{E9E68C8F-997C-CD45-A23D-DECEAB684B66}" type="sibTrans" cxnId="{FADE4B16-BFED-554E-B5D6-CC2C1965DF30}">
      <dgm:prSet/>
      <dgm:spPr/>
      <dgm:t>
        <a:bodyPr/>
        <a:lstStyle/>
        <a:p>
          <a:endParaRPr lang="en-GB"/>
        </a:p>
      </dgm:t>
    </dgm:pt>
    <dgm:pt modelId="{1F4774F2-777A-134D-973E-A85AF89F20B4}">
      <dgm:prSet/>
      <dgm:spPr/>
      <dgm:t>
        <a:bodyPr/>
        <a:lstStyle/>
        <a:p>
          <a:pPr>
            <a:buNone/>
          </a:pPr>
          <a:r>
            <a:rPr lang="en-GB">
              <a:latin typeface="Lato" panose="020F0502020204030203" pitchFamily="34" charset="0"/>
              <a:ea typeface="Lato" panose="020F0502020204030203" pitchFamily="34" charset="0"/>
              <a:cs typeface="Lato" panose="020F0502020204030203" pitchFamily="34" charset="0"/>
            </a:rPr>
            <a:t>Reports on environmental legislation</a:t>
          </a:r>
          <a:endParaRPr lang="en-US">
            <a:latin typeface="Lato" panose="020F0502020204030203" pitchFamily="34" charset="0"/>
            <a:ea typeface="Lato" panose="020F0502020204030203" pitchFamily="34" charset="0"/>
            <a:cs typeface="Lato" panose="020F0502020204030203" pitchFamily="34" charset="0"/>
          </a:endParaRPr>
        </a:p>
      </dgm:t>
    </dgm:pt>
    <dgm:pt modelId="{9F1BF5F8-791D-CF44-AD66-368CA624E698}" type="parTrans" cxnId="{7914169E-9586-2646-ACD2-960024E0101E}">
      <dgm:prSet/>
      <dgm:spPr/>
      <dgm:t>
        <a:bodyPr/>
        <a:lstStyle/>
        <a:p>
          <a:endParaRPr lang="en-GB"/>
        </a:p>
      </dgm:t>
    </dgm:pt>
    <dgm:pt modelId="{0A773D46-B22F-7D4E-8FE3-DFD01C43F91A}" type="sibTrans" cxnId="{7914169E-9586-2646-ACD2-960024E0101E}">
      <dgm:prSet/>
      <dgm:spPr/>
      <dgm:t>
        <a:bodyPr/>
        <a:lstStyle/>
        <a:p>
          <a:endParaRPr lang="en-GB"/>
        </a:p>
      </dgm:t>
    </dgm:pt>
    <dgm:pt modelId="{3C613052-83B3-ED44-AD82-33ED7B9E63B2}">
      <dgm:prSet/>
      <dgm:spPr/>
      <dgm:t>
        <a:bodyPr/>
        <a:lstStyle/>
        <a:p>
          <a:pPr>
            <a:buNone/>
          </a:pPr>
          <a:r>
            <a:rPr lang="en-GB">
              <a:latin typeface="Lato" panose="020F0502020204030203" pitchFamily="34" charset="0"/>
              <a:ea typeface="Lato" panose="020F0502020204030203" pitchFamily="34" charset="0"/>
              <a:cs typeface="Lato" panose="020F0502020204030203" pitchFamily="34" charset="0"/>
            </a:rPr>
            <a:t>Cost–benefit and economic analyses </a:t>
          </a:r>
          <a:endParaRPr lang="en-US">
            <a:latin typeface="Lato" panose="020F0502020204030203" pitchFamily="34" charset="0"/>
            <a:ea typeface="Lato" panose="020F0502020204030203" pitchFamily="34" charset="0"/>
            <a:cs typeface="Lato" panose="020F0502020204030203" pitchFamily="34" charset="0"/>
          </a:endParaRPr>
        </a:p>
      </dgm:t>
    </dgm:pt>
    <dgm:pt modelId="{9DC9BEB0-7BED-B54C-A441-7F06F422E9DD}" type="parTrans" cxnId="{81FB390B-0CA9-6B48-B851-6FCDBB02C233}">
      <dgm:prSet/>
      <dgm:spPr/>
      <dgm:t>
        <a:bodyPr/>
        <a:lstStyle/>
        <a:p>
          <a:endParaRPr lang="en-GB"/>
        </a:p>
      </dgm:t>
    </dgm:pt>
    <dgm:pt modelId="{8D6513B5-93B5-5645-BC89-53F66CC8DA6E}" type="sibTrans" cxnId="{81FB390B-0CA9-6B48-B851-6FCDBB02C233}">
      <dgm:prSet/>
      <dgm:spPr/>
      <dgm:t>
        <a:bodyPr/>
        <a:lstStyle/>
        <a:p>
          <a:endParaRPr lang="en-GB"/>
        </a:p>
      </dgm:t>
    </dgm:pt>
    <dgm:pt modelId="{B3BA821C-85FB-B044-9023-6E400C7DB025}">
      <dgm:prSet/>
      <dgm:spPr/>
      <dgm:t>
        <a:bodyPr/>
        <a:lstStyle/>
        <a:p>
          <a:pPr>
            <a:buNone/>
          </a:pPr>
          <a:r>
            <a:rPr lang="en-GB">
              <a:latin typeface="Lato" panose="020F0502020204030203" pitchFamily="34" charset="0"/>
              <a:ea typeface="Lato" panose="020F0502020204030203" pitchFamily="34" charset="0"/>
              <a:cs typeface="Lato" panose="020F0502020204030203" pitchFamily="34" charset="0"/>
            </a:rPr>
            <a:t>Impacts on human health and safety</a:t>
          </a:r>
          <a:endParaRPr lang="en-US">
            <a:latin typeface="Lato" panose="020F0502020204030203" pitchFamily="34" charset="0"/>
            <a:ea typeface="Lato" panose="020F0502020204030203" pitchFamily="34" charset="0"/>
            <a:cs typeface="Lato" panose="020F0502020204030203" pitchFamily="34" charset="0"/>
          </a:endParaRPr>
        </a:p>
      </dgm:t>
    </dgm:pt>
    <dgm:pt modelId="{CF784E02-68E7-0846-9631-692F09F00D2B}" type="parTrans" cxnId="{38ABBC5E-D2B3-F54D-9CF0-FCA0E88307D1}">
      <dgm:prSet/>
      <dgm:spPr/>
      <dgm:t>
        <a:bodyPr/>
        <a:lstStyle/>
        <a:p>
          <a:endParaRPr lang="en-GB"/>
        </a:p>
      </dgm:t>
    </dgm:pt>
    <dgm:pt modelId="{8B1136F5-3CF8-6941-8B85-4F5D0315D2EB}" type="sibTrans" cxnId="{38ABBC5E-D2B3-F54D-9CF0-FCA0E88307D1}">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6">
        <dgm:presLayoutVars>
          <dgm:chMax val="0"/>
          <dgm:bulletEnabled val="1"/>
        </dgm:presLayoutVars>
      </dgm:prSet>
      <dgm:spPr/>
    </dgm:pt>
    <dgm:pt modelId="{D660F83B-4743-1E42-B207-7D9990124D1F}" type="pres">
      <dgm:prSet presAssocID="{9907F610-DAA8-43EE-A451-16FAD4836B22}" presName="spacer" presStyleCnt="0"/>
      <dgm:spPr/>
    </dgm:pt>
    <dgm:pt modelId="{CC45C4C2-D338-9742-9589-C3B3D1181164}" type="pres">
      <dgm:prSet presAssocID="{B925DB4E-BE68-504A-8403-B07FBDE04FA3}" presName="parentText" presStyleLbl="node1" presStyleIdx="1" presStyleCnt="6">
        <dgm:presLayoutVars>
          <dgm:chMax val="0"/>
          <dgm:bulletEnabled val="1"/>
        </dgm:presLayoutVars>
      </dgm:prSet>
      <dgm:spPr/>
    </dgm:pt>
    <dgm:pt modelId="{FF98718D-2F2A-4542-875A-6A0AF3A8F787}" type="pres">
      <dgm:prSet presAssocID="{E9E68C8F-997C-CD45-A23D-DECEAB684B66}" presName="spacer" presStyleCnt="0"/>
      <dgm:spPr/>
    </dgm:pt>
    <dgm:pt modelId="{FE683D75-6AB1-EE4B-84F9-729AEE75EF80}" type="pres">
      <dgm:prSet presAssocID="{80BF93D4-FD7A-4798-9A45-3F724ADE0D87}" presName="parentText" presStyleLbl="node1" presStyleIdx="2" presStyleCnt="6">
        <dgm:presLayoutVars>
          <dgm:chMax val="0"/>
          <dgm:bulletEnabled val="1"/>
        </dgm:presLayoutVars>
      </dgm:prSet>
      <dgm:spPr/>
    </dgm:pt>
    <dgm:pt modelId="{24523E6A-9C1E-9348-87AF-C04AEDDE30D4}" type="pres">
      <dgm:prSet presAssocID="{A4241682-43CE-498E-9E2C-64CEE6602CDE}" presName="spacer" presStyleCnt="0"/>
      <dgm:spPr/>
    </dgm:pt>
    <dgm:pt modelId="{83484329-9CA3-344D-A1E2-23D188C58369}" type="pres">
      <dgm:prSet presAssocID="{1F4774F2-777A-134D-973E-A85AF89F20B4}" presName="parentText" presStyleLbl="node1" presStyleIdx="3" presStyleCnt="6">
        <dgm:presLayoutVars>
          <dgm:chMax val="0"/>
          <dgm:bulletEnabled val="1"/>
        </dgm:presLayoutVars>
      </dgm:prSet>
      <dgm:spPr/>
    </dgm:pt>
    <dgm:pt modelId="{4D6D0E11-6A45-1D4B-8132-1EAF8222BEAB}" type="pres">
      <dgm:prSet presAssocID="{0A773D46-B22F-7D4E-8FE3-DFD01C43F91A}" presName="spacer" presStyleCnt="0"/>
      <dgm:spPr/>
    </dgm:pt>
    <dgm:pt modelId="{B1FADAF0-3C29-C545-BBF0-73CA50D181F1}" type="pres">
      <dgm:prSet presAssocID="{3C613052-83B3-ED44-AD82-33ED7B9E63B2}" presName="parentText" presStyleLbl="node1" presStyleIdx="4" presStyleCnt="6">
        <dgm:presLayoutVars>
          <dgm:chMax val="0"/>
          <dgm:bulletEnabled val="1"/>
        </dgm:presLayoutVars>
      </dgm:prSet>
      <dgm:spPr/>
    </dgm:pt>
    <dgm:pt modelId="{161A8B1F-113B-C543-AC4D-8979B94490CF}" type="pres">
      <dgm:prSet presAssocID="{8D6513B5-93B5-5645-BC89-53F66CC8DA6E}" presName="spacer" presStyleCnt="0"/>
      <dgm:spPr/>
    </dgm:pt>
    <dgm:pt modelId="{75636D63-40A4-F649-8029-1C03BBAE809E}" type="pres">
      <dgm:prSet presAssocID="{B3BA821C-85FB-B044-9023-6E400C7DB025}" presName="parentText" presStyleLbl="node1" presStyleIdx="5" presStyleCnt="6">
        <dgm:presLayoutVars>
          <dgm:chMax val="0"/>
          <dgm:bulletEnabled val="1"/>
        </dgm:presLayoutVars>
      </dgm:prSet>
      <dgm:spPr/>
    </dgm:pt>
  </dgm:ptLst>
  <dgm:cxnLst>
    <dgm:cxn modelId="{87F74807-9536-4F4E-B726-9BA65DD5491F}" type="presOf" srcId="{80BF93D4-FD7A-4798-9A45-3F724ADE0D87}" destId="{FE683D75-6AB1-EE4B-84F9-729AEE75EF80}" srcOrd="0" destOrd="0" presId="urn:microsoft.com/office/officeart/2005/8/layout/vList2"/>
    <dgm:cxn modelId="{81FB390B-0CA9-6B48-B851-6FCDBB02C233}" srcId="{F78D2CB3-EED2-4CA5-9F09-994C1590F872}" destId="{3C613052-83B3-ED44-AD82-33ED7B9E63B2}" srcOrd="4" destOrd="0" parTransId="{9DC9BEB0-7BED-B54C-A441-7F06F422E9DD}" sibTransId="{8D6513B5-93B5-5645-BC89-53F66CC8DA6E}"/>
    <dgm:cxn modelId="{FADE4B16-BFED-554E-B5D6-CC2C1965DF30}" srcId="{F78D2CB3-EED2-4CA5-9F09-994C1590F872}" destId="{B925DB4E-BE68-504A-8403-B07FBDE04FA3}" srcOrd="1" destOrd="0" parTransId="{AC2D4F6E-2D28-5E40-9AC8-B8DDB8EEBB2E}" sibTransId="{E9E68C8F-997C-CD45-A23D-DECEAB684B66}"/>
    <dgm:cxn modelId="{51776536-CCFF-46C2-AE86-8D1FD9075DCE}" srcId="{F78D2CB3-EED2-4CA5-9F09-994C1590F872}" destId="{5C141EED-3236-426B-94D8-E386BC1FCF41}" srcOrd="0" destOrd="0" parTransId="{D3300E6C-8819-4BED-AED9-E6F5ABE229D8}" sibTransId="{9907F610-DAA8-43EE-A451-16FAD4836B22}"/>
    <dgm:cxn modelId="{38ABBC5E-D2B3-F54D-9CF0-FCA0E88307D1}" srcId="{F78D2CB3-EED2-4CA5-9F09-994C1590F872}" destId="{B3BA821C-85FB-B044-9023-6E400C7DB025}" srcOrd="5" destOrd="0" parTransId="{CF784E02-68E7-0846-9631-692F09F00D2B}" sibTransId="{8B1136F5-3CF8-6941-8B85-4F5D0315D2EB}"/>
    <dgm:cxn modelId="{3901B742-B01E-4645-AD2D-0FF973D06D6F}" srcId="{F78D2CB3-EED2-4CA5-9F09-994C1590F872}" destId="{80BF93D4-FD7A-4798-9A45-3F724ADE0D87}" srcOrd="2" destOrd="0" parTransId="{3912CBAB-8C64-4014-BF07-0CCB7929C8F8}" sibTransId="{A4241682-43CE-498E-9E2C-64CEE6602CDE}"/>
    <dgm:cxn modelId="{1C7E235A-7226-7342-948E-E551C5BC74C1}" type="presOf" srcId="{3C613052-83B3-ED44-AD82-33ED7B9E63B2}" destId="{B1FADAF0-3C29-C545-BBF0-73CA50D181F1}" srcOrd="0" destOrd="0" presId="urn:microsoft.com/office/officeart/2005/8/layout/vList2"/>
    <dgm:cxn modelId="{EA4A358E-18D0-D54A-968F-C628868C9304}" type="presOf" srcId="{1F4774F2-777A-134D-973E-A85AF89F20B4}" destId="{83484329-9CA3-344D-A1E2-23D188C58369}" srcOrd="0" destOrd="0" presId="urn:microsoft.com/office/officeart/2005/8/layout/vList2"/>
    <dgm:cxn modelId="{7914169E-9586-2646-ACD2-960024E0101E}" srcId="{F78D2CB3-EED2-4CA5-9F09-994C1590F872}" destId="{1F4774F2-777A-134D-973E-A85AF89F20B4}" srcOrd="3" destOrd="0" parTransId="{9F1BF5F8-791D-CF44-AD66-368CA624E698}" sibTransId="{0A773D46-B22F-7D4E-8FE3-DFD01C43F91A}"/>
    <dgm:cxn modelId="{263C12C8-02C7-5742-921E-887581CE35D9}" type="presOf" srcId="{F78D2CB3-EED2-4CA5-9F09-994C1590F872}" destId="{6814304C-2197-9240-8925-3855DE97C97C}" srcOrd="0" destOrd="0" presId="urn:microsoft.com/office/officeart/2005/8/layout/vList2"/>
    <dgm:cxn modelId="{3F61D8CB-3854-F54B-99D7-52EFFCA3D613}" type="presOf" srcId="{B925DB4E-BE68-504A-8403-B07FBDE04FA3}" destId="{CC45C4C2-D338-9742-9589-C3B3D1181164}"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4AD8A3D3-D7E8-964E-B088-01BAD940542D}" type="presOf" srcId="{B3BA821C-85FB-B044-9023-6E400C7DB025}" destId="{75636D63-40A4-F649-8029-1C03BBAE809E}" srcOrd="0" destOrd="0" presId="urn:microsoft.com/office/officeart/2005/8/layout/vList2"/>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2C17D5B3-0922-D047-9C54-5B4A7E41DA9A}" type="presParOf" srcId="{6814304C-2197-9240-8925-3855DE97C97C}" destId="{CC45C4C2-D338-9742-9589-C3B3D1181164}" srcOrd="2" destOrd="0" presId="urn:microsoft.com/office/officeart/2005/8/layout/vList2"/>
    <dgm:cxn modelId="{8B8910D1-35F5-FC48-92BB-76066327D28F}" type="presParOf" srcId="{6814304C-2197-9240-8925-3855DE97C97C}" destId="{FF98718D-2F2A-4542-875A-6A0AF3A8F787}" srcOrd="3" destOrd="0" presId="urn:microsoft.com/office/officeart/2005/8/layout/vList2"/>
    <dgm:cxn modelId="{9312694A-8403-284F-BCD4-56BF46B56C9F}" type="presParOf" srcId="{6814304C-2197-9240-8925-3855DE97C97C}" destId="{FE683D75-6AB1-EE4B-84F9-729AEE75EF80}" srcOrd="4" destOrd="0" presId="urn:microsoft.com/office/officeart/2005/8/layout/vList2"/>
    <dgm:cxn modelId="{CDEAA689-6C3C-2C4A-BE87-D618397CE9B7}" type="presParOf" srcId="{6814304C-2197-9240-8925-3855DE97C97C}" destId="{24523E6A-9C1E-9348-87AF-C04AEDDE30D4}" srcOrd="5" destOrd="0" presId="urn:microsoft.com/office/officeart/2005/8/layout/vList2"/>
    <dgm:cxn modelId="{8362F0D4-FDF3-8845-8BF5-A01C5938D6BE}" type="presParOf" srcId="{6814304C-2197-9240-8925-3855DE97C97C}" destId="{83484329-9CA3-344D-A1E2-23D188C58369}" srcOrd="6" destOrd="0" presId="urn:microsoft.com/office/officeart/2005/8/layout/vList2"/>
    <dgm:cxn modelId="{624D83F9-B00A-6144-8A7C-79C79826B65F}" type="presParOf" srcId="{6814304C-2197-9240-8925-3855DE97C97C}" destId="{4D6D0E11-6A45-1D4B-8132-1EAF8222BEAB}" srcOrd="7" destOrd="0" presId="urn:microsoft.com/office/officeart/2005/8/layout/vList2"/>
    <dgm:cxn modelId="{53FC641B-7702-474F-AB35-54A29A7F7009}" type="presParOf" srcId="{6814304C-2197-9240-8925-3855DE97C97C}" destId="{B1FADAF0-3C29-C545-BBF0-73CA50D181F1}" srcOrd="8" destOrd="0" presId="urn:microsoft.com/office/officeart/2005/8/layout/vList2"/>
    <dgm:cxn modelId="{C5B02EB9-0CC5-8C49-BD1E-E110EE2114AD}" type="presParOf" srcId="{6814304C-2197-9240-8925-3855DE97C97C}" destId="{161A8B1F-113B-C543-AC4D-8979B94490CF}" srcOrd="9" destOrd="0" presId="urn:microsoft.com/office/officeart/2005/8/layout/vList2"/>
    <dgm:cxn modelId="{C402F6F7-480A-0248-A589-E747743F8A4B}" type="presParOf" srcId="{6814304C-2197-9240-8925-3855DE97C97C}" destId="{75636D63-40A4-F649-8029-1C03BBAE809E}"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Manifestly unreasonable </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80BF93D4-FD7A-4798-9A45-3F724ADE0D87}">
      <dgm:prSet/>
      <dgm:spPr/>
      <dgm:t>
        <a:bodyPr/>
        <a:lstStyle/>
        <a:p>
          <a:r>
            <a:rPr lang="en-GB" dirty="0">
              <a:latin typeface="Lato" panose="020F0502020204030203" pitchFamily="34" charset="0"/>
              <a:ea typeface="Lato" panose="020F0502020204030203" pitchFamily="34" charset="0"/>
              <a:cs typeface="Lato" panose="020F0502020204030203" pitchFamily="34" charset="0"/>
            </a:rPr>
            <a:t>Internal communications</a:t>
          </a:r>
          <a:endParaRPr lang="en-US" dirty="0">
            <a:latin typeface="Lato" panose="020F0502020204030203" pitchFamily="34" charset="0"/>
            <a:ea typeface="Lato" panose="020F0502020204030203" pitchFamily="34" charset="0"/>
            <a:cs typeface="Lato" panose="020F0502020204030203" pitchFamily="34" charset="0"/>
          </a:endParaRPr>
        </a:p>
      </dgm:t>
    </dgm:pt>
    <dgm:pt modelId="{3912CBAB-8C64-4014-BF07-0CCB7929C8F8}" type="parTrans" cxnId="{3901B742-B01E-4645-AD2D-0FF973D06D6F}">
      <dgm:prSet/>
      <dgm:spPr/>
      <dgm:t>
        <a:bodyPr/>
        <a:lstStyle/>
        <a:p>
          <a:endParaRPr lang="en-US"/>
        </a:p>
      </dgm:t>
    </dgm:pt>
    <dgm:pt modelId="{A4241682-43CE-498E-9E2C-64CEE6602CDE}" type="sibTrans" cxnId="{3901B742-B01E-4645-AD2D-0FF973D06D6F}">
      <dgm:prSet/>
      <dgm:spPr/>
      <dgm:t>
        <a:bodyPr/>
        <a:lstStyle/>
        <a:p>
          <a:endParaRPr lang="en-US"/>
        </a:p>
      </dgm:t>
    </dgm:pt>
    <dgm:pt modelId="{B925DB4E-BE68-504A-8403-B07FBDE04FA3}">
      <dgm:prSet/>
      <dgm:spPr/>
      <dgm:t>
        <a:bodyPr/>
        <a:lstStyle/>
        <a:p>
          <a:r>
            <a:rPr lang="en-GB" dirty="0">
              <a:latin typeface="Lato" panose="020F0502020204030203" pitchFamily="34" charset="0"/>
              <a:ea typeface="Lato" panose="020F0502020204030203" pitchFamily="34" charset="0"/>
              <a:cs typeface="Lato" panose="020F0502020204030203" pitchFamily="34" charset="0"/>
            </a:rPr>
            <a:t>Too general </a:t>
          </a:r>
        </a:p>
      </dgm:t>
    </dgm:pt>
    <dgm:pt modelId="{AC2D4F6E-2D28-5E40-9AC8-B8DDB8EEBB2E}" type="parTrans" cxnId="{FADE4B16-BFED-554E-B5D6-CC2C1965DF30}">
      <dgm:prSet/>
      <dgm:spPr/>
      <dgm:t>
        <a:bodyPr/>
        <a:lstStyle/>
        <a:p>
          <a:endParaRPr lang="en-GB"/>
        </a:p>
      </dgm:t>
    </dgm:pt>
    <dgm:pt modelId="{E9E68C8F-997C-CD45-A23D-DECEAB684B66}" type="sibTrans" cxnId="{FADE4B16-BFED-554E-B5D6-CC2C1965DF30}">
      <dgm:prSet/>
      <dgm:spPr/>
      <dgm:t>
        <a:bodyPr/>
        <a:lstStyle/>
        <a:p>
          <a:endParaRPr lang="en-GB"/>
        </a:p>
      </dgm:t>
    </dgm:pt>
    <dgm:pt modelId="{1F4AFED6-599A-B44B-82DF-9B02551838E6}">
      <dgm:prSet/>
      <dgm:spPr/>
      <dgm:t>
        <a:bodyPr/>
        <a:lstStyle/>
        <a:p>
          <a:r>
            <a:rPr lang="en-GB" dirty="0">
              <a:latin typeface="Lato" panose="020F0502020204030203" pitchFamily="34" charset="0"/>
              <a:ea typeface="Lato" panose="020F0502020204030203" pitchFamily="34" charset="0"/>
              <a:cs typeface="Lato" panose="020F0502020204030203" pitchFamily="34" charset="0"/>
            </a:rPr>
            <a:t>Adversely affect the course of justice or legal privilege </a:t>
          </a:r>
        </a:p>
      </dgm:t>
    </dgm:pt>
    <dgm:pt modelId="{B665DEC3-192D-5B41-819E-0397680B1970}" type="parTrans" cxnId="{1502DC6C-28C1-C847-BE2F-2E824952F135}">
      <dgm:prSet/>
      <dgm:spPr/>
      <dgm:t>
        <a:bodyPr/>
        <a:lstStyle/>
        <a:p>
          <a:endParaRPr lang="en-GB"/>
        </a:p>
      </dgm:t>
    </dgm:pt>
    <dgm:pt modelId="{24EAF15D-D3A0-014B-AB19-CC71B10328D5}" type="sibTrans" cxnId="{1502DC6C-28C1-C847-BE2F-2E824952F135}">
      <dgm:prSet/>
      <dgm:spPr/>
      <dgm:t>
        <a:bodyPr/>
        <a:lstStyle/>
        <a:p>
          <a:endParaRPr lang="en-GB"/>
        </a:p>
      </dgm:t>
    </dgm:pt>
    <dgm:pt modelId="{395C6FA7-9EA8-AB4F-885B-3FB9583D107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Commercial confidentiality </a:t>
          </a:r>
        </a:p>
      </dgm:t>
    </dgm:pt>
    <dgm:pt modelId="{8C0738FA-558F-AE4F-86B7-06B4B5595547}" type="parTrans" cxnId="{E000D92D-48FA-0149-9953-7D145DE2FCC3}">
      <dgm:prSet/>
      <dgm:spPr/>
      <dgm:t>
        <a:bodyPr/>
        <a:lstStyle/>
        <a:p>
          <a:endParaRPr lang="en-GB"/>
        </a:p>
      </dgm:t>
    </dgm:pt>
    <dgm:pt modelId="{0820A4D7-54DC-244A-B0FA-D6E76604D331}" type="sibTrans" cxnId="{E000D92D-48FA-0149-9953-7D145DE2FCC3}">
      <dgm:prSet/>
      <dgm:spPr/>
      <dgm:t>
        <a:bodyPr/>
        <a:lstStyle/>
        <a:p>
          <a:endParaRPr lang="en-GB"/>
        </a:p>
      </dgm:t>
    </dgm:pt>
    <dgm:pt modelId="{07CCA8E4-266A-8540-8535-260E2B336963}">
      <dgm:prSet/>
      <dgm:spPr/>
      <dgm:t>
        <a:bodyPr/>
        <a:lstStyle/>
        <a:p>
          <a:r>
            <a:rPr lang="en-GB" dirty="0">
              <a:latin typeface="Lato" panose="020F0502020204030203" pitchFamily="34" charset="0"/>
              <a:ea typeface="Lato" panose="020F0502020204030203" pitchFamily="34" charset="0"/>
              <a:cs typeface="Lato" panose="020F0502020204030203" pitchFamily="34" charset="0"/>
            </a:rPr>
            <a:t>Adversely affect the person who provided the information voluntarily </a:t>
          </a:r>
        </a:p>
      </dgm:t>
    </dgm:pt>
    <dgm:pt modelId="{1F186875-0489-844B-993A-6CB5961EDA63}" type="parTrans" cxnId="{882F2094-7235-B947-B23F-564515C206D3}">
      <dgm:prSet/>
      <dgm:spPr/>
      <dgm:t>
        <a:bodyPr/>
        <a:lstStyle/>
        <a:p>
          <a:endParaRPr lang="en-GB"/>
        </a:p>
      </dgm:t>
    </dgm:pt>
    <dgm:pt modelId="{43801417-D17D-4A4E-A5F3-0283AFAC9138}" type="sibTrans" cxnId="{882F2094-7235-B947-B23F-564515C206D3}">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6">
        <dgm:presLayoutVars>
          <dgm:chMax val="0"/>
          <dgm:bulletEnabled val="1"/>
        </dgm:presLayoutVars>
      </dgm:prSet>
      <dgm:spPr/>
    </dgm:pt>
    <dgm:pt modelId="{D660F83B-4743-1E42-B207-7D9990124D1F}" type="pres">
      <dgm:prSet presAssocID="{9907F610-DAA8-43EE-A451-16FAD4836B22}" presName="spacer" presStyleCnt="0"/>
      <dgm:spPr/>
    </dgm:pt>
    <dgm:pt modelId="{CC45C4C2-D338-9742-9589-C3B3D1181164}" type="pres">
      <dgm:prSet presAssocID="{B925DB4E-BE68-504A-8403-B07FBDE04FA3}" presName="parentText" presStyleLbl="node1" presStyleIdx="1" presStyleCnt="6" custLinFactNeighborX="0">
        <dgm:presLayoutVars>
          <dgm:chMax val="0"/>
          <dgm:bulletEnabled val="1"/>
        </dgm:presLayoutVars>
      </dgm:prSet>
      <dgm:spPr/>
    </dgm:pt>
    <dgm:pt modelId="{FF98718D-2F2A-4542-875A-6A0AF3A8F787}" type="pres">
      <dgm:prSet presAssocID="{E9E68C8F-997C-CD45-A23D-DECEAB684B66}" presName="spacer" presStyleCnt="0"/>
      <dgm:spPr/>
    </dgm:pt>
    <dgm:pt modelId="{FE683D75-6AB1-EE4B-84F9-729AEE75EF80}" type="pres">
      <dgm:prSet presAssocID="{80BF93D4-FD7A-4798-9A45-3F724ADE0D87}" presName="parentText" presStyleLbl="node1" presStyleIdx="2" presStyleCnt="6">
        <dgm:presLayoutVars>
          <dgm:chMax val="0"/>
          <dgm:bulletEnabled val="1"/>
        </dgm:presLayoutVars>
      </dgm:prSet>
      <dgm:spPr/>
    </dgm:pt>
    <dgm:pt modelId="{96A7D707-B203-D241-BA60-1D7C9185CC2B}" type="pres">
      <dgm:prSet presAssocID="{A4241682-43CE-498E-9E2C-64CEE6602CDE}" presName="spacer" presStyleCnt="0"/>
      <dgm:spPr/>
    </dgm:pt>
    <dgm:pt modelId="{81EDDBDC-D2F6-D645-9FCF-DDE9268F69B8}" type="pres">
      <dgm:prSet presAssocID="{1F4AFED6-599A-B44B-82DF-9B02551838E6}" presName="parentText" presStyleLbl="node1" presStyleIdx="3" presStyleCnt="6">
        <dgm:presLayoutVars>
          <dgm:chMax val="0"/>
          <dgm:bulletEnabled val="1"/>
        </dgm:presLayoutVars>
      </dgm:prSet>
      <dgm:spPr/>
    </dgm:pt>
    <dgm:pt modelId="{3BE13FF6-147D-C04B-B8BF-88FFF6EDFAAF}" type="pres">
      <dgm:prSet presAssocID="{24EAF15D-D3A0-014B-AB19-CC71B10328D5}" presName="spacer" presStyleCnt="0"/>
      <dgm:spPr/>
    </dgm:pt>
    <dgm:pt modelId="{60EBFBF8-33E4-FA46-BDEE-A3CA80C2485F}" type="pres">
      <dgm:prSet presAssocID="{395C6FA7-9EA8-AB4F-885B-3FB9583D1071}" presName="parentText" presStyleLbl="node1" presStyleIdx="4" presStyleCnt="6">
        <dgm:presLayoutVars>
          <dgm:chMax val="0"/>
          <dgm:bulletEnabled val="1"/>
        </dgm:presLayoutVars>
      </dgm:prSet>
      <dgm:spPr/>
    </dgm:pt>
    <dgm:pt modelId="{DDCC159B-B4CC-4E44-A830-65BC9BEC9FC3}" type="pres">
      <dgm:prSet presAssocID="{0820A4D7-54DC-244A-B0FA-D6E76604D331}" presName="spacer" presStyleCnt="0"/>
      <dgm:spPr/>
    </dgm:pt>
    <dgm:pt modelId="{C0CE9D3A-7AD9-7E4A-BE87-B4B90B8F1CEA}" type="pres">
      <dgm:prSet presAssocID="{07CCA8E4-266A-8540-8535-260E2B336963}" presName="parentText" presStyleLbl="node1" presStyleIdx="5" presStyleCnt="6">
        <dgm:presLayoutVars>
          <dgm:chMax val="0"/>
          <dgm:bulletEnabled val="1"/>
        </dgm:presLayoutVars>
      </dgm:prSet>
      <dgm:spPr/>
    </dgm:pt>
  </dgm:ptLst>
  <dgm:cxnLst>
    <dgm:cxn modelId="{0C798403-D51B-5D47-A4AE-7DF35A619D4E}" type="presOf" srcId="{07CCA8E4-266A-8540-8535-260E2B336963}" destId="{C0CE9D3A-7AD9-7E4A-BE87-B4B90B8F1CEA}" srcOrd="0" destOrd="0" presId="urn:microsoft.com/office/officeart/2005/8/layout/vList2"/>
    <dgm:cxn modelId="{87F74807-9536-4F4E-B726-9BA65DD5491F}" type="presOf" srcId="{80BF93D4-FD7A-4798-9A45-3F724ADE0D87}" destId="{FE683D75-6AB1-EE4B-84F9-729AEE75EF80}" srcOrd="0" destOrd="0" presId="urn:microsoft.com/office/officeart/2005/8/layout/vList2"/>
    <dgm:cxn modelId="{FADE4B16-BFED-554E-B5D6-CC2C1965DF30}" srcId="{F78D2CB3-EED2-4CA5-9F09-994C1590F872}" destId="{B925DB4E-BE68-504A-8403-B07FBDE04FA3}" srcOrd="1" destOrd="0" parTransId="{AC2D4F6E-2D28-5E40-9AC8-B8DDB8EEBB2E}" sibTransId="{E9E68C8F-997C-CD45-A23D-DECEAB684B66}"/>
    <dgm:cxn modelId="{E000D92D-48FA-0149-9953-7D145DE2FCC3}" srcId="{F78D2CB3-EED2-4CA5-9F09-994C1590F872}" destId="{395C6FA7-9EA8-AB4F-885B-3FB9583D1071}" srcOrd="4" destOrd="0" parTransId="{8C0738FA-558F-AE4F-86B7-06B4B5595547}" sibTransId="{0820A4D7-54DC-244A-B0FA-D6E76604D331}"/>
    <dgm:cxn modelId="{51776536-CCFF-46C2-AE86-8D1FD9075DCE}" srcId="{F78D2CB3-EED2-4CA5-9F09-994C1590F872}" destId="{5C141EED-3236-426B-94D8-E386BC1FCF41}" srcOrd="0" destOrd="0" parTransId="{D3300E6C-8819-4BED-AED9-E6F5ABE229D8}" sibTransId="{9907F610-DAA8-43EE-A451-16FAD4836B22}"/>
    <dgm:cxn modelId="{3901B742-B01E-4645-AD2D-0FF973D06D6F}" srcId="{F78D2CB3-EED2-4CA5-9F09-994C1590F872}" destId="{80BF93D4-FD7A-4798-9A45-3F724ADE0D87}" srcOrd="2" destOrd="0" parTransId="{3912CBAB-8C64-4014-BF07-0CCB7929C8F8}" sibTransId="{A4241682-43CE-498E-9E2C-64CEE6602CDE}"/>
    <dgm:cxn modelId="{1502DC6C-28C1-C847-BE2F-2E824952F135}" srcId="{F78D2CB3-EED2-4CA5-9F09-994C1590F872}" destId="{1F4AFED6-599A-B44B-82DF-9B02551838E6}" srcOrd="3" destOrd="0" parTransId="{B665DEC3-192D-5B41-819E-0397680B1970}" sibTransId="{24EAF15D-D3A0-014B-AB19-CC71B10328D5}"/>
    <dgm:cxn modelId="{9B570278-5A8C-DC4C-8EC0-F3654B7CC720}" type="presOf" srcId="{1F4AFED6-599A-B44B-82DF-9B02551838E6}" destId="{81EDDBDC-D2F6-D645-9FCF-DDE9268F69B8}" srcOrd="0" destOrd="0" presId="urn:microsoft.com/office/officeart/2005/8/layout/vList2"/>
    <dgm:cxn modelId="{882F2094-7235-B947-B23F-564515C206D3}" srcId="{F78D2CB3-EED2-4CA5-9F09-994C1590F872}" destId="{07CCA8E4-266A-8540-8535-260E2B336963}" srcOrd="5" destOrd="0" parTransId="{1F186875-0489-844B-993A-6CB5961EDA63}" sibTransId="{43801417-D17D-4A4E-A5F3-0283AFAC9138}"/>
    <dgm:cxn modelId="{41AF8BA1-CE8E-D845-A645-0FE44B245BA4}" type="presOf" srcId="{395C6FA7-9EA8-AB4F-885B-3FB9583D1071}" destId="{60EBFBF8-33E4-FA46-BDEE-A3CA80C2485F}" srcOrd="0" destOrd="0" presId="urn:microsoft.com/office/officeart/2005/8/layout/vList2"/>
    <dgm:cxn modelId="{263C12C8-02C7-5742-921E-887581CE35D9}" type="presOf" srcId="{F78D2CB3-EED2-4CA5-9F09-994C1590F872}" destId="{6814304C-2197-9240-8925-3855DE97C97C}" srcOrd="0" destOrd="0" presId="urn:microsoft.com/office/officeart/2005/8/layout/vList2"/>
    <dgm:cxn modelId="{3F61D8CB-3854-F54B-99D7-52EFFCA3D613}" type="presOf" srcId="{B925DB4E-BE68-504A-8403-B07FBDE04FA3}" destId="{CC45C4C2-D338-9742-9589-C3B3D1181164}"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2C17D5B3-0922-D047-9C54-5B4A7E41DA9A}" type="presParOf" srcId="{6814304C-2197-9240-8925-3855DE97C97C}" destId="{CC45C4C2-D338-9742-9589-C3B3D1181164}" srcOrd="2" destOrd="0" presId="urn:microsoft.com/office/officeart/2005/8/layout/vList2"/>
    <dgm:cxn modelId="{8B8910D1-35F5-FC48-92BB-76066327D28F}" type="presParOf" srcId="{6814304C-2197-9240-8925-3855DE97C97C}" destId="{FF98718D-2F2A-4542-875A-6A0AF3A8F787}" srcOrd="3" destOrd="0" presId="urn:microsoft.com/office/officeart/2005/8/layout/vList2"/>
    <dgm:cxn modelId="{9312694A-8403-284F-BCD4-56BF46B56C9F}" type="presParOf" srcId="{6814304C-2197-9240-8925-3855DE97C97C}" destId="{FE683D75-6AB1-EE4B-84F9-729AEE75EF80}" srcOrd="4" destOrd="0" presId="urn:microsoft.com/office/officeart/2005/8/layout/vList2"/>
    <dgm:cxn modelId="{94229D9F-C509-C44E-B6C2-41F60A66317C}" type="presParOf" srcId="{6814304C-2197-9240-8925-3855DE97C97C}" destId="{96A7D707-B203-D241-BA60-1D7C9185CC2B}" srcOrd="5" destOrd="0" presId="urn:microsoft.com/office/officeart/2005/8/layout/vList2"/>
    <dgm:cxn modelId="{D6852F98-71A4-824B-929B-25B6DDAC01EC}" type="presParOf" srcId="{6814304C-2197-9240-8925-3855DE97C97C}" destId="{81EDDBDC-D2F6-D645-9FCF-DDE9268F69B8}" srcOrd="6" destOrd="0" presId="urn:microsoft.com/office/officeart/2005/8/layout/vList2"/>
    <dgm:cxn modelId="{BB62DF81-4FF3-D948-8BF6-61C99ACFCA5D}" type="presParOf" srcId="{6814304C-2197-9240-8925-3855DE97C97C}" destId="{3BE13FF6-147D-C04B-B8BF-88FFF6EDFAAF}" srcOrd="7" destOrd="0" presId="urn:microsoft.com/office/officeart/2005/8/layout/vList2"/>
    <dgm:cxn modelId="{BAD2EDDF-547B-EE43-9007-1CB175CAC148}" type="presParOf" srcId="{6814304C-2197-9240-8925-3855DE97C97C}" destId="{60EBFBF8-33E4-FA46-BDEE-A3CA80C2485F}" srcOrd="8" destOrd="0" presId="urn:microsoft.com/office/officeart/2005/8/layout/vList2"/>
    <dgm:cxn modelId="{22DAD886-38C3-5844-B07D-0A1634D60546}" type="presParOf" srcId="{6814304C-2197-9240-8925-3855DE97C97C}" destId="{DDCC159B-B4CC-4E44-A830-65BC9BEC9FC3}" srcOrd="9" destOrd="0" presId="urn:microsoft.com/office/officeart/2005/8/layout/vList2"/>
    <dgm:cxn modelId="{8B0950E1-9B32-4649-8A61-78CCA4895F08}" type="presParOf" srcId="{6814304C-2197-9240-8925-3855DE97C97C}" destId="{C0CE9D3A-7AD9-7E4A-BE87-B4B90B8F1CE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Initial Request </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B925DB4E-BE68-504A-8403-B07FBDE04FA3}">
      <dgm:prSet/>
      <dgm:spPr/>
      <dgm:t>
        <a:bodyPr/>
        <a:lstStyle/>
        <a:p>
          <a:r>
            <a:rPr lang="en-GB" dirty="0">
              <a:latin typeface="Lato" panose="020F0502020204030203" pitchFamily="34" charset="0"/>
              <a:ea typeface="Lato" panose="020F0502020204030203" pitchFamily="34" charset="0"/>
              <a:cs typeface="Lato" panose="020F0502020204030203" pitchFamily="34" charset="0"/>
            </a:rPr>
            <a:t>Internal Review </a:t>
          </a:r>
        </a:p>
      </dgm:t>
    </dgm:pt>
    <dgm:pt modelId="{AC2D4F6E-2D28-5E40-9AC8-B8DDB8EEBB2E}" type="parTrans" cxnId="{FADE4B16-BFED-554E-B5D6-CC2C1965DF30}">
      <dgm:prSet/>
      <dgm:spPr/>
      <dgm:t>
        <a:bodyPr/>
        <a:lstStyle/>
        <a:p>
          <a:endParaRPr lang="en-GB"/>
        </a:p>
      </dgm:t>
    </dgm:pt>
    <dgm:pt modelId="{E9E68C8F-997C-CD45-A23D-DECEAB684B66}" type="sibTrans" cxnId="{FADE4B16-BFED-554E-B5D6-CC2C1965DF30}">
      <dgm:prSet/>
      <dgm:spPr/>
      <dgm:t>
        <a:bodyPr/>
        <a:lstStyle/>
        <a:p>
          <a:endParaRPr lang="en-GB"/>
        </a:p>
      </dgm:t>
    </dgm:pt>
    <dgm:pt modelId="{33096D5E-67B4-3544-AFFF-9E2D4B76BBE3}">
      <dgm:prSet/>
      <dgm:spPr/>
      <dgm:t>
        <a:bodyPr/>
        <a:lstStyle/>
        <a:p>
          <a:r>
            <a:rPr lang="en-GB" dirty="0">
              <a:latin typeface="Lato" panose="020F0502020204030203" pitchFamily="34" charset="0"/>
              <a:ea typeface="Lato" panose="020F0502020204030203" pitchFamily="34" charset="0"/>
              <a:cs typeface="Lato" panose="020F0502020204030203" pitchFamily="34" charset="0"/>
            </a:rPr>
            <a:t>ICO</a:t>
          </a:r>
        </a:p>
      </dgm:t>
    </dgm:pt>
    <dgm:pt modelId="{325DE32E-7E57-4F40-B918-578CBEBE9D9F}" type="parTrans" cxnId="{0CF2D82D-2C6B-BC46-B548-5742BC5AED36}">
      <dgm:prSet/>
      <dgm:spPr/>
      <dgm:t>
        <a:bodyPr/>
        <a:lstStyle/>
        <a:p>
          <a:endParaRPr lang="en-GB"/>
        </a:p>
      </dgm:t>
    </dgm:pt>
    <dgm:pt modelId="{1EC0CE09-4E8A-DE4F-B124-DD13C17D79CA}" type="sibTrans" cxnId="{0CF2D82D-2C6B-BC46-B548-5742BC5AED36}">
      <dgm:prSet/>
      <dgm:spPr/>
      <dgm:t>
        <a:bodyPr/>
        <a:lstStyle/>
        <a:p>
          <a:endParaRPr lang="en-GB"/>
        </a:p>
      </dgm:t>
    </dgm:pt>
    <dgm:pt modelId="{27553121-CBA7-6E41-BBBF-A613463E744F}">
      <dgm:prSet/>
      <dgm:spPr/>
      <dgm:t>
        <a:bodyPr/>
        <a:lstStyle/>
        <a:p>
          <a:r>
            <a:rPr lang="en-GB" dirty="0">
              <a:latin typeface="Lato" panose="020F0502020204030203" pitchFamily="34" charset="0"/>
              <a:ea typeface="Lato" panose="020F0502020204030203" pitchFamily="34" charset="0"/>
              <a:cs typeface="Lato" panose="020F0502020204030203" pitchFamily="34" charset="0"/>
            </a:rPr>
            <a:t>Tribunal </a:t>
          </a:r>
        </a:p>
      </dgm:t>
    </dgm:pt>
    <dgm:pt modelId="{B9C7959F-B16C-BA4D-87C3-AAFCB16251B3}" type="parTrans" cxnId="{C19E01BF-4557-5140-BD99-A6E1BA678B12}">
      <dgm:prSet/>
      <dgm:spPr/>
      <dgm:t>
        <a:bodyPr/>
        <a:lstStyle/>
        <a:p>
          <a:endParaRPr lang="en-GB"/>
        </a:p>
      </dgm:t>
    </dgm:pt>
    <dgm:pt modelId="{AF0C4468-BF4A-574B-A6B2-066075EAF749}" type="sibTrans" cxnId="{C19E01BF-4557-5140-BD99-A6E1BA678B12}">
      <dgm:prSet/>
      <dgm:spPr/>
      <dgm:t>
        <a:bodyPr/>
        <a:lstStyle/>
        <a:p>
          <a:endParaRPr lang="en-GB"/>
        </a:p>
      </dgm:t>
    </dgm:pt>
    <dgm:pt modelId="{5BF91A55-D81A-2E4F-A6F9-4039D23ED94B}">
      <dgm:prSet/>
      <dgm:spPr/>
      <dgm:t>
        <a:bodyPr/>
        <a:lstStyle/>
        <a:p>
          <a:r>
            <a:rPr lang="en-GB" dirty="0">
              <a:latin typeface="Lato" panose="020F0502020204030203" pitchFamily="34" charset="0"/>
              <a:ea typeface="Lato" panose="020F0502020204030203" pitchFamily="34" charset="0"/>
              <a:cs typeface="Lato" panose="020F0502020204030203" pitchFamily="34" charset="0"/>
            </a:rPr>
            <a:t>JR</a:t>
          </a:r>
        </a:p>
      </dgm:t>
    </dgm:pt>
    <dgm:pt modelId="{25FCCDAF-C20A-EF48-A687-6C62F776DED8}" type="parTrans" cxnId="{F69CD0FB-71DF-DB46-8428-BE771352B229}">
      <dgm:prSet/>
      <dgm:spPr/>
      <dgm:t>
        <a:bodyPr/>
        <a:lstStyle/>
        <a:p>
          <a:endParaRPr lang="en-GB"/>
        </a:p>
      </dgm:t>
    </dgm:pt>
    <dgm:pt modelId="{D73288A1-4E54-6F4C-8071-CBC3F3EEA575}" type="sibTrans" cxnId="{F69CD0FB-71DF-DB46-8428-BE771352B229}">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5">
        <dgm:presLayoutVars>
          <dgm:chMax val="0"/>
          <dgm:bulletEnabled val="1"/>
        </dgm:presLayoutVars>
      </dgm:prSet>
      <dgm:spPr/>
    </dgm:pt>
    <dgm:pt modelId="{D660F83B-4743-1E42-B207-7D9990124D1F}" type="pres">
      <dgm:prSet presAssocID="{9907F610-DAA8-43EE-A451-16FAD4836B22}" presName="spacer" presStyleCnt="0"/>
      <dgm:spPr/>
    </dgm:pt>
    <dgm:pt modelId="{CC45C4C2-D338-9742-9589-C3B3D1181164}" type="pres">
      <dgm:prSet presAssocID="{B925DB4E-BE68-504A-8403-B07FBDE04FA3}" presName="parentText" presStyleLbl="node1" presStyleIdx="1" presStyleCnt="5">
        <dgm:presLayoutVars>
          <dgm:chMax val="0"/>
          <dgm:bulletEnabled val="1"/>
        </dgm:presLayoutVars>
      </dgm:prSet>
      <dgm:spPr/>
    </dgm:pt>
    <dgm:pt modelId="{F39CCB72-F4CB-684B-A77F-222C2DDABE36}" type="pres">
      <dgm:prSet presAssocID="{E9E68C8F-997C-CD45-A23D-DECEAB684B66}" presName="spacer" presStyleCnt="0"/>
      <dgm:spPr/>
    </dgm:pt>
    <dgm:pt modelId="{D21BB8A3-A56F-F740-AAFB-3BFC76DE4FFC}" type="pres">
      <dgm:prSet presAssocID="{33096D5E-67B4-3544-AFFF-9E2D4B76BBE3}" presName="parentText" presStyleLbl="node1" presStyleIdx="2" presStyleCnt="5">
        <dgm:presLayoutVars>
          <dgm:chMax val="0"/>
          <dgm:bulletEnabled val="1"/>
        </dgm:presLayoutVars>
      </dgm:prSet>
      <dgm:spPr/>
    </dgm:pt>
    <dgm:pt modelId="{A7220828-841D-B644-97F7-0EAF8851EF6A}" type="pres">
      <dgm:prSet presAssocID="{1EC0CE09-4E8A-DE4F-B124-DD13C17D79CA}" presName="spacer" presStyleCnt="0"/>
      <dgm:spPr/>
    </dgm:pt>
    <dgm:pt modelId="{DC8EF26C-EB3C-4444-AEDC-5F276153E59D}" type="pres">
      <dgm:prSet presAssocID="{27553121-CBA7-6E41-BBBF-A613463E744F}" presName="parentText" presStyleLbl="node1" presStyleIdx="3" presStyleCnt="5">
        <dgm:presLayoutVars>
          <dgm:chMax val="0"/>
          <dgm:bulletEnabled val="1"/>
        </dgm:presLayoutVars>
      </dgm:prSet>
      <dgm:spPr/>
    </dgm:pt>
    <dgm:pt modelId="{90901322-92AD-1A47-BFAB-C2E8F5768A68}" type="pres">
      <dgm:prSet presAssocID="{AF0C4468-BF4A-574B-A6B2-066075EAF749}" presName="spacer" presStyleCnt="0"/>
      <dgm:spPr/>
    </dgm:pt>
    <dgm:pt modelId="{4324161F-40A7-5046-AC7C-9DE72D9BA26F}" type="pres">
      <dgm:prSet presAssocID="{5BF91A55-D81A-2E4F-A6F9-4039D23ED94B}" presName="parentText" presStyleLbl="node1" presStyleIdx="4" presStyleCnt="5" custLinFactNeighborY="31636">
        <dgm:presLayoutVars>
          <dgm:chMax val="0"/>
          <dgm:bulletEnabled val="1"/>
        </dgm:presLayoutVars>
      </dgm:prSet>
      <dgm:spPr/>
    </dgm:pt>
  </dgm:ptLst>
  <dgm:cxnLst>
    <dgm:cxn modelId="{FADE4B16-BFED-554E-B5D6-CC2C1965DF30}" srcId="{F78D2CB3-EED2-4CA5-9F09-994C1590F872}" destId="{B925DB4E-BE68-504A-8403-B07FBDE04FA3}" srcOrd="1" destOrd="0" parTransId="{AC2D4F6E-2D28-5E40-9AC8-B8DDB8EEBB2E}" sibTransId="{E9E68C8F-997C-CD45-A23D-DECEAB684B66}"/>
    <dgm:cxn modelId="{0CF2D82D-2C6B-BC46-B548-5742BC5AED36}" srcId="{F78D2CB3-EED2-4CA5-9F09-994C1590F872}" destId="{33096D5E-67B4-3544-AFFF-9E2D4B76BBE3}" srcOrd="2" destOrd="0" parTransId="{325DE32E-7E57-4F40-B918-578CBEBE9D9F}" sibTransId="{1EC0CE09-4E8A-DE4F-B124-DD13C17D79CA}"/>
    <dgm:cxn modelId="{51776536-CCFF-46C2-AE86-8D1FD9075DCE}" srcId="{F78D2CB3-EED2-4CA5-9F09-994C1590F872}" destId="{5C141EED-3236-426B-94D8-E386BC1FCF41}" srcOrd="0" destOrd="0" parTransId="{D3300E6C-8819-4BED-AED9-E6F5ABE229D8}" sibTransId="{9907F610-DAA8-43EE-A451-16FAD4836B22}"/>
    <dgm:cxn modelId="{98171545-3BF1-A346-848A-C7B300D29424}" type="presOf" srcId="{27553121-CBA7-6E41-BBBF-A613463E744F}" destId="{DC8EF26C-EB3C-4444-AEDC-5F276153E59D}" srcOrd="0" destOrd="0" presId="urn:microsoft.com/office/officeart/2005/8/layout/vList2"/>
    <dgm:cxn modelId="{3CD36E70-5962-4D4C-8B8B-E2EE5AAEECD0}" type="presOf" srcId="{5BF91A55-D81A-2E4F-A6F9-4039D23ED94B}" destId="{4324161F-40A7-5046-AC7C-9DE72D9BA26F}" srcOrd="0" destOrd="0" presId="urn:microsoft.com/office/officeart/2005/8/layout/vList2"/>
    <dgm:cxn modelId="{7DF92E96-A3C9-0B41-91AF-D996AAF6D5FB}" type="presOf" srcId="{33096D5E-67B4-3544-AFFF-9E2D4B76BBE3}" destId="{D21BB8A3-A56F-F740-AAFB-3BFC76DE4FFC}" srcOrd="0" destOrd="0" presId="urn:microsoft.com/office/officeart/2005/8/layout/vList2"/>
    <dgm:cxn modelId="{C19E01BF-4557-5140-BD99-A6E1BA678B12}" srcId="{F78D2CB3-EED2-4CA5-9F09-994C1590F872}" destId="{27553121-CBA7-6E41-BBBF-A613463E744F}" srcOrd="3" destOrd="0" parTransId="{B9C7959F-B16C-BA4D-87C3-AAFCB16251B3}" sibTransId="{AF0C4468-BF4A-574B-A6B2-066075EAF749}"/>
    <dgm:cxn modelId="{263C12C8-02C7-5742-921E-887581CE35D9}" type="presOf" srcId="{F78D2CB3-EED2-4CA5-9F09-994C1590F872}" destId="{6814304C-2197-9240-8925-3855DE97C97C}" srcOrd="0" destOrd="0" presId="urn:microsoft.com/office/officeart/2005/8/layout/vList2"/>
    <dgm:cxn modelId="{3F61D8CB-3854-F54B-99D7-52EFFCA3D613}" type="presOf" srcId="{B925DB4E-BE68-504A-8403-B07FBDE04FA3}" destId="{CC45C4C2-D338-9742-9589-C3B3D1181164}"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F69CD0FB-71DF-DB46-8428-BE771352B229}" srcId="{F78D2CB3-EED2-4CA5-9F09-994C1590F872}" destId="{5BF91A55-D81A-2E4F-A6F9-4039D23ED94B}" srcOrd="4" destOrd="0" parTransId="{25FCCDAF-C20A-EF48-A687-6C62F776DED8}" sibTransId="{D73288A1-4E54-6F4C-8071-CBC3F3EEA575}"/>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2C17D5B3-0922-D047-9C54-5B4A7E41DA9A}" type="presParOf" srcId="{6814304C-2197-9240-8925-3855DE97C97C}" destId="{CC45C4C2-D338-9742-9589-C3B3D1181164}" srcOrd="2" destOrd="0" presId="urn:microsoft.com/office/officeart/2005/8/layout/vList2"/>
    <dgm:cxn modelId="{B1540C2A-0F81-1945-8153-3061FCD2C30B}" type="presParOf" srcId="{6814304C-2197-9240-8925-3855DE97C97C}" destId="{F39CCB72-F4CB-684B-A77F-222C2DDABE36}" srcOrd="3" destOrd="0" presId="urn:microsoft.com/office/officeart/2005/8/layout/vList2"/>
    <dgm:cxn modelId="{4CC4BF75-E916-E04B-A844-38A37D86BAC8}" type="presParOf" srcId="{6814304C-2197-9240-8925-3855DE97C97C}" destId="{D21BB8A3-A56F-F740-AAFB-3BFC76DE4FFC}" srcOrd="4" destOrd="0" presId="urn:microsoft.com/office/officeart/2005/8/layout/vList2"/>
    <dgm:cxn modelId="{70A6CB27-AC26-0843-9C3E-8263FE0F866E}" type="presParOf" srcId="{6814304C-2197-9240-8925-3855DE97C97C}" destId="{A7220828-841D-B644-97F7-0EAF8851EF6A}" srcOrd="5" destOrd="0" presId="urn:microsoft.com/office/officeart/2005/8/layout/vList2"/>
    <dgm:cxn modelId="{44CC7871-30DB-3646-897A-65338C359160}" type="presParOf" srcId="{6814304C-2197-9240-8925-3855DE97C97C}" destId="{DC8EF26C-EB3C-4444-AEDC-5F276153E59D}" srcOrd="6" destOrd="0" presId="urn:microsoft.com/office/officeart/2005/8/layout/vList2"/>
    <dgm:cxn modelId="{C878CA16-B72E-BC4F-861B-B6B09E379013}" type="presParOf" srcId="{6814304C-2197-9240-8925-3855DE97C97C}" destId="{90901322-92AD-1A47-BFAB-C2E8F5768A68}" srcOrd="7" destOrd="0" presId="urn:microsoft.com/office/officeart/2005/8/layout/vList2"/>
    <dgm:cxn modelId="{8AE58A4D-1A28-574A-A3AA-151A7EBA3265}" type="presParOf" srcId="{6814304C-2197-9240-8925-3855DE97C97C}" destId="{4324161F-40A7-5046-AC7C-9DE72D9BA26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FOIA</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450723AC-806F-144B-8BC1-7A91259925E7}">
      <dgm:prSet/>
      <dgm:spPr/>
      <dgm:t>
        <a:bodyPr/>
        <a:lstStyle/>
        <a:p>
          <a:r>
            <a:rPr lang="en-GB" dirty="0">
              <a:latin typeface="Lato" panose="020F0502020204030203" pitchFamily="34" charset="0"/>
              <a:ea typeface="Lato" panose="020F0502020204030203" pitchFamily="34" charset="0"/>
              <a:cs typeface="Lato" panose="020F0502020204030203" pitchFamily="34" charset="0"/>
            </a:rPr>
            <a:t>Pre-Action Disclosure</a:t>
          </a:r>
        </a:p>
      </dgm:t>
    </dgm:pt>
    <dgm:pt modelId="{A28B9BB8-8A68-F44A-9C7F-589F6AB9839E}" type="parTrans" cxnId="{38971FE3-0074-6347-9948-A46DB8A31AF1}">
      <dgm:prSet/>
      <dgm:spPr/>
      <dgm:t>
        <a:bodyPr/>
        <a:lstStyle/>
        <a:p>
          <a:endParaRPr lang="en-GB"/>
        </a:p>
      </dgm:t>
    </dgm:pt>
    <dgm:pt modelId="{005A30F4-3675-FB45-8534-C502F231C3C6}" type="sibTrans" cxnId="{38971FE3-0074-6347-9948-A46DB8A31AF1}">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2" custLinFactNeighborX="-11161" custLinFactNeighborY="7710">
        <dgm:presLayoutVars>
          <dgm:chMax val="0"/>
          <dgm:bulletEnabled val="1"/>
        </dgm:presLayoutVars>
      </dgm:prSet>
      <dgm:spPr/>
    </dgm:pt>
    <dgm:pt modelId="{D660F83B-4743-1E42-B207-7D9990124D1F}" type="pres">
      <dgm:prSet presAssocID="{9907F610-DAA8-43EE-A451-16FAD4836B22}" presName="spacer" presStyleCnt="0"/>
      <dgm:spPr/>
    </dgm:pt>
    <dgm:pt modelId="{EBF1241D-6A80-0345-9FAC-D2196386A696}" type="pres">
      <dgm:prSet presAssocID="{450723AC-806F-144B-8BC1-7A91259925E7}" presName="parentText" presStyleLbl="node1" presStyleIdx="1" presStyleCnt="2">
        <dgm:presLayoutVars>
          <dgm:chMax val="0"/>
          <dgm:bulletEnabled val="1"/>
        </dgm:presLayoutVars>
      </dgm:prSet>
      <dgm:spPr/>
    </dgm:pt>
  </dgm:ptLst>
  <dgm:cxnLst>
    <dgm:cxn modelId="{51776536-CCFF-46C2-AE86-8D1FD9075DCE}" srcId="{F78D2CB3-EED2-4CA5-9F09-994C1590F872}" destId="{5C141EED-3236-426B-94D8-E386BC1FCF41}" srcOrd="0" destOrd="0" parTransId="{D3300E6C-8819-4BED-AED9-E6F5ABE229D8}" sibTransId="{9907F610-DAA8-43EE-A451-16FAD4836B22}"/>
    <dgm:cxn modelId="{500086B1-7586-C040-9246-D1D6F2B30B0B}" type="presOf" srcId="{450723AC-806F-144B-8BC1-7A91259925E7}" destId="{EBF1241D-6A80-0345-9FAC-D2196386A696}" srcOrd="0" destOrd="0" presId="urn:microsoft.com/office/officeart/2005/8/layout/vList2"/>
    <dgm:cxn modelId="{263C12C8-02C7-5742-921E-887581CE35D9}" type="presOf" srcId="{F78D2CB3-EED2-4CA5-9F09-994C1590F872}" destId="{6814304C-2197-9240-8925-3855DE97C97C}"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38971FE3-0074-6347-9948-A46DB8A31AF1}" srcId="{F78D2CB3-EED2-4CA5-9F09-994C1590F872}" destId="{450723AC-806F-144B-8BC1-7A91259925E7}" srcOrd="1" destOrd="0" parTransId="{A28B9BB8-8A68-F44A-9C7F-589F6AB9839E}" sibTransId="{005A30F4-3675-FB45-8534-C502F231C3C6}"/>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12233486-07C6-9241-8607-85C98B8202D1}" type="presParOf" srcId="{6814304C-2197-9240-8925-3855DE97C97C}" destId="{EBF1241D-6A80-0345-9FAC-D2196386A69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8D2CB3-EED2-4CA5-9F09-994C1590F8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5C141EED-3236-426B-94D8-E386BC1FCF4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Company/shareholder </a:t>
          </a:r>
          <a:endParaRPr lang="en-US" dirty="0">
            <a:latin typeface="Lato" panose="020F0502020204030203" pitchFamily="34" charset="0"/>
            <a:ea typeface="Lato" panose="020F0502020204030203" pitchFamily="34" charset="0"/>
            <a:cs typeface="Lato" panose="020F0502020204030203" pitchFamily="34" charset="0"/>
          </a:endParaRPr>
        </a:p>
      </dgm:t>
    </dgm:pt>
    <dgm:pt modelId="{D3300E6C-8819-4BED-AED9-E6F5ABE229D8}" type="parTrans" cxnId="{51776536-CCFF-46C2-AE86-8D1FD9075DCE}">
      <dgm:prSet/>
      <dgm:spPr/>
      <dgm:t>
        <a:bodyPr/>
        <a:lstStyle/>
        <a:p>
          <a:endParaRPr lang="en-US"/>
        </a:p>
      </dgm:t>
    </dgm:pt>
    <dgm:pt modelId="{9907F610-DAA8-43EE-A451-16FAD4836B22}" type="sibTrans" cxnId="{51776536-CCFF-46C2-AE86-8D1FD9075DCE}">
      <dgm:prSet/>
      <dgm:spPr/>
      <dgm:t>
        <a:bodyPr/>
        <a:lstStyle/>
        <a:p>
          <a:endParaRPr lang="en-US"/>
        </a:p>
      </dgm:t>
    </dgm:pt>
    <dgm:pt modelId="{B925DB4E-BE68-504A-8403-B07FBDE04FA3}">
      <dgm:prSet/>
      <dgm:spPr/>
      <dgm:t>
        <a:bodyPr/>
        <a:lstStyle/>
        <a:p>
          <a:r>
            <a:rPr lang="en-GB" dirty="0">
              <a:latin typeface="Lato" panose="020F0502020204030203" pitchFamily="34" charset="0"/>
              <a:ea typeface="Lato" panose="020F0502020204030203" pitchFamily="34" charset="0"/>
              <a:cs typeface="Lato" panose="020F0502020204030203" pitchFamily="34" charset="0"/>
            </a:rPr>
            <a:t>Property </a:t>
          </a:r>
        </a:p>
      </dgm:t>
    </dgm:pt>
    <dgm:pt modelId="{AC2D4F6E-2D28-5E40-9AC8-B8DDB8EEBB2E}" type="parTrans" cxnId="{FADE4B16-BFED-554E-B5D6-CC2C1965DF30}">
      <dgm:prSet/>
      <dgm:spPr/>
      <dgm:t>
        <a:bodyPr/>
        <a:lstStyle/>
        <a:p>
          <a:endParaRPr lang="en-GB"/>
        </a:p>
      </dgm:t>
    </dgm:pt>
    <dgm:pt modelId="{E9E68C8F-997C-CD45-A23D-DECEAB684B66}" type="sibTrans" cxnId="{FADE4B16-BFED-554E-B5D6-CC2C1965DF30}">
      <dgm:prSet/>
      <dgm:spPr/>
      <dgm:t>
        <a:bodyPr/>
        <a:lstStyle/>
        <a:p>
          <a:endParaRPr lang="en-GB"/>
        </a:p>
      </dgm:t>
    </dgm:pt>
    <dgm:pt modelId="{450723AC-806F-144B-8BC1-7A91259925E7}">
      <dgm:prSet/>
      <dgm:spPr/>
      <dgm:t>
        <a:bodyPr/>
        <a:lstStyle/>
        <a:p>
          <a:r>
            <a:rPr lang="en-GB" dirty="0">
              <a:latin typeface="Lato" panose="020F0502020204030203" pitchFamily="34" charset="0"/>
              <a:ea typeface="Lato" panose="020F0502020204030203" pitchFamily="34" charset="0"/>
              <a:cs typeface="Lato" panose="020F0502020204030203" pitchFamily="34" charset="0"/>
            </a:rPr>
            <a:t>Insolvency </a:t>
          </a:r>
        </a:p>
      </dgm:t>
    </dgm:pt>
    <dgm:pt modelId="{A28B9BB8-8A68-F44A-9C7F-589F6AB9839E}" type="parTrans" cxnId="{38971FE3-0074-6347-9948-A46DB8A31AF1}">
      <dgm:prSet/>
      <dgm:spPr/>
      <dgm:t>
        <a:bodyPr/>
        <a:lstStyle/>
        <a:p>
          <a:endParaRPr lang="en-GB"/>
        </a:p>
      </dgm:t>
    </dgm:pt>
    <dgm:pt modelId="{005A30F4-3675-FB45-8534-C502F231C3C6}" type="sibTrans" cxnId="{38971FE3-0074-6347-9948-A46DB8A31AF1}">
      <dgm:prSet/>
      <dgm:spPr/>
      <dgm:t>
        <a:bodyPr/>
        <a:lstStyle/>
        <a:p>
          <a:endParaRPr lang="en-GB"/>
        </a:p>
      </dgm:t>
    </dgm:pt>
    <dgm:pt modelId="{F3C9D26C-0B6A-CC42-9C47-1434729C3921}">
      <dgm:prSet/>
      <dgm:spPr/>
      <dgm:t>
        <a:bodyPr/>
        <a:lstStyle/>
        <a:p>
          <a:r>
            <a:rPr lang="en-GB" dirty="0">
              <a:latin typeface="Lato" panose="020F0502020204030203" pitchFamily="34" charset="0"/>
              <a:ea typeface="Lato" panose="020F0502020204030203" pitchFamily="34" charset="0"/>
              <a:cs typeface="Lato" panose="020F0502020204030203" pitchFamily="34" charset="0"/>
            </a:rPr>
            <a:t>Commercial</a:t>
          </a:r>
        </a:p>
      </dgm:t>
    </dgm:pt>
    <dgm:pt modelId="{848924EA-22E2-9B4F-A306-CF86A484B69D}" type="parTrans" cxnId="{6B456741-2F7B-1942-914C-03E1F395C9B0}">
      <dgm:prSet/>
      <dgm:spPr/>
      <dgm:t>
        <a:bodyPr/>
        <a:lstStyle/>
        <a:p>
          <a:endParaRPr lang="en-GB"/>
        </a:p>
      </dgm:t>
    </dgm:pt>
    <dgm:pt modelId="{017ED58D-DA99-2F45-B087-979392ABD69E}" type="sibTrans" cxnId="{6B456741-2F7B-1942-914C-03E1F395C9B0}">
      <dgm:prSet/>
      <dgm:spPr/>
      <dgm:t>
        <a:bodyPr/>
        <a:lstStyle/>
        <a:p>
          <a:endParaRPr lang="en-GB"/>
        </a:p>
      </dgm:t>
    </dgm:pt>
    <dgm:pt modelId="{6814304C-2197-9240-8925-3855DE97C97C}" type="pres">
      <dgm:prSet presAssocID="{F78D2CB3-EED2-4CA5-9F09-994C1590F872}" presName="linear" presStyleCnt="0">
        <dgm:presLayoutVars>
          <dgm:animLvl val="lvl"/>
          <dgm:resizeHandles val="exact"/>
        </dgm:presLayoutVars>
      </dgm:prSet>
      <dgm:spPr/>
    </dgm:pt>
    <dgm:pt modelId="{1CFD6CFA-B905-BD44-9ADF-8A8A9E6152F4}" type="pres">
      <dgm:prSet presAssocID="{5C141EED-3236-426B-94D8-E386BC1FCF41}" presName="parentText" presStyleLbl="node1" presStyleIdx="0" presStyleCnt="4">
        <dgm:presLayoutVars>
          <dgm:chMax val="0"/>
          <dgm:bulletEnabled val="1"/>
        </dgm:presLayoutVars>
      </dgm:prSet>
      <dgm:spPr/>
    </dgm:pt>
    <dgm:pt modelId="{D660F83B-4743-1E42-B207-7D9990124D1F}" type="pres">
      <dgm:prSet presAssocID="{9907F610-DAA8-43EE-A451-16FAD4836B22}" presName="spacer" presStyleCnt="0"/>
      <dgm:spPr/>
    </dgm:pt>
    <dgm:pt modelId="{EBF1241D-6A80-0345-9FAC-D2196386A696}" type="pres">
      <dgm:prSet presAssocID="{450723AC-806F-144B-8BC1-7A91259925E7}" presName="parentText" presStyleLbl="node1" presStyleIdx="1" presStyleCnt="4">
        <dgm:presLayoutVars>
          <dgm:chMax val="0"/>
          <dgm:bulletEnabled val="1"/>
        </dgm:presLayoutVars>
      </dgm:prSet>
      <dgm:spPr/>
    </dgm:pt>
    <dgm:pt modelId="{D67CC6AD-4D62-D34D-9673-C8DC424EEB26}" type="pres">
      <dgm:prSet presAssocID="{005A30F4-3675-FB45-8534-C502F231C3C6}" presName="spacer" presStyleCnt="0"/>
      <dgm:spPr/>
    </dgm:pt>
    <dgm:pt modelId="{CC45C4C2-D338-9742-9589-C3B3D1181164}" type="pres">
      <dgm:prSet presAssocID="{B925DB4E-BE68-504A-8403-B07FBDE04FA3}" presName="parentText" presStyleLbl="node1" presStyleIdx="2" presStyleCnt="4">
        <dgm:presLayoutVars>
          <dgm:chMax val="0"/>
          <dgm:bulletEnabled val="1"/>
        </dgm:presLayoutVars>
      </dgm:prSet>
      <dgm:spPr/>
    </dgm:pt>
    <dgm:pt modelId="{147CE884-C175-1347-9F89-1A61C5F30A4D}" type="pres">
      <dgm:prSet presAssocID="{E9E68C8F-997C-CD45-A23D-DECEAB684B66}" presName="spacer" presStyleCnt="0"/>
      <dgm:spPr/>
    </dgm:pt>
    <dgm:pt modelId="{DEB19658-A242-DB48-87FE-6CC035E2A717}" type="pres">
      <dgm:prSet presAssocID="{F3C9D26C-0B6A-CC42-9C47-1434729C3921}" presName="parentText" presStyleLbl="node1" presStyleIdx="3" presStyleCnt="4">
        <dgm:presLayoutVars>
          <dgm:chMax val="0"/>
          <dgm:bulletEnabled val="1"/>
        </dgm:presLayoutVars>
      </dgm:prSet>
      <dgm:spPr/>
    </dgm:pt>
  </dgm:ptLst>
  <dgm:cxnLst>
    <dgm:cxn modelId="{FADE4B16-BFED-554E-B5D6-CC2C1965DF30}" srcId="{F78D2CB3-EED2-4CA5-9F09-994C1590F872}" destId="{B925DB4E-BE68-504A-8403-B07FBDE04FA3}" srcOrd="2" destOrd="0" parTransId="{AC2D4F6E-2D28-5E40-9AC8-B8DDB8EEBB2E}" sibTransId="{E9E68C8F-997C-CD45-A23D-DECEAB684B66}"/>
    <dgm:cxn modelId="{7BDCC134-1A35-514C-9000-AF1ACA831F50}" type="presOf" srcId="{F3C9D26C-0B6A-CC42-9C47-1434729C3921}" destId="{DEB19658-A242-DB48-87FE-6CC035E2A717}" srcOrd="0" destOrd="0" presId="urn:microsoft.com/office/officeart/2005/8/layout/vList2"/>
    <dgm:cxn modelId="{51776536-CCFF-46C2-AE86-8D1FD9075DCE}" srcId="{F78D2CB3-EED2-4CA5-9F09-994C1590F872}" destId="{5C141EED-3236-426B-94D8-E386BC1FCF41}" srcOrd="0" destOrd="0" parTransId="{D3300E6C-8819-4BED-AED9-E6F5ABE229D8}" sibTransId="{9907F610-DAA8-43EE-A451-16FAD4836B22}"/>
    <dgm:cxn modelId="{6B456741-2F7B-1942-914C-03E1F395C9B0}" srcId="{F78D2CB3-EED2-4CA5-9F09-994C1590F872}" destId="{F3C9D26C-0B6A-CC42-9C47-1434729C3921}" srcOrd="3" destOrd="0" parTransId="{848924EA-22E2-9B4F-A306-CF86A484B69D}" sibTransId="{017ED58D-DA99-2F45-B087-979392ABD69E}"/>
    <dgm:cxn modelId="{500086B1-7586-C040-9246-D1D6F2B30B0B}" type="presOf" srcId="{450723AC-806F-144B-8BC1-7A91259925E7}" destId="{EBF1241D-6A80-0345-9FAC-D2196386A696}" srcOrd="0" destOrd="0" presId="urn:microsoft.com/office/officeart/2005/8/layout/vList2"/>
    <dgm:cxn modelId="{263C12C8-02C7-5742-921E-887581CE35D9}" type="presOf" srcId="{F78D2CB3-EED2-4CA5-9F09-994C1590F872}" destId="{6814304C-2197-9240-8925-3855DE97C97C}" srcOrd="0" destOrd="0" presId="urn:microsoft.com/office/officeart/2005/8/layout/vList2"/>
    <dgm:cxn modelId="{3F61D8CB-3854-F54B-99D7-52EFFCA3D613}" type="presOf" srcId="{B925DB4E-BE68-504A-8403-B07FBDE04FA3}" destId="{CC45C4C2-D338-9742-9589-C3B3D1181164}" srcOrd="0" destOrd="0" presId="urn:microsoft.com/office/officeart/2005/8/layout/vList2"/>
    <dgm:cxn modelId="{78FD2DCD-199D-2247-8217-044E99054209}" type="presOf" srcId="{5C141EED-3236-426B-94D8-E386BC1FCF41}" destId="{1CFD6CFA-B905-BD44-9ADF-8A8A9E6152F4}" srcOrd="0" destOrd="0" presId="urn:microsoft.com/office/officeart/2005/8/layout/vList2"/>
    <dgm:cxn modelId="{38971FE3-0074-6347-9948-A46DB8A31AF1}" srcId="{F78D2CB3-EED2-4CA5-9F09-994C1590F872}" destId="{450723AC-806F-144B-8BC1-7A91259925E7}" srcOrd="1" destOrd="0" parTransId="{A28B9BB8-8A68-F44A-9C7F-589F6AB9839E}" sibTransId="{005A30F4-3675-FB45-8534-C502F231C3C6}"/>
    <dgm:cxn modelId="{87F5F21F-67EA-D540-9386-7B729E7BC847}" type="presParOf" srcId="{6814304C-2197-9240-8925-3855DE97C97C}" destId="{1CFD6CFA-B905-BD44-9ADF-8A8A9E6152F4}" srcOrd="0" destOrd="0" presId="urn:microsoft.com/office/officeart/2005/8/layout/vList2"/>
    <dgm:cxn modelId="{D5385BFD-5F53-CA43-B098-B3994494E135}" type="presParOf" srcId="{6814304C-2197-9240-8925-3855DE97C97C}" destId="{D660F83B-4743-1E42-B207-7D9990124D1F}" srcOrd="1" destOrd="0" presId="urn:microsoft.com/office/officeart/2005/8/layout/vList2"/>
    <dgm:cxn modelId="{12233486-07C6-9241-8607-85C98B8202D1}" type="presParOf" srcId="{6814304C-2197-9240-8925-3855DE97C97C}" destId="{EBF1241D-6A80-0345-9FAC-D2196386A696}" srcOrd="2" destOrd="0" presId="urn:microsoft.com/office/officeart/2005/8/layout/vList2"/>
    <dgm:cxn modelId="{1ED91469-494A-8C43-A541-8F95ECB97701}" type="presParOf" srcId="{6814304C-2197-9240-8925-3855DE97C97C}" destId="{D67CC6AD-4D62-D34D-9673-C8DC424EEB26}" srcOrd="3" destOrd="0" presId="urn:microsoft.com/office/officeart/2005/8/layout/vList2"/>
    <dgm:cxn modelId="{2C17D5B3-0922-D047-9C54-5B4A7E41DA9A}" type="presParOf" srcId="{6814304C-2197-9240-8925-3855DE97C97C}" destId="{CC45C4C2-D338-9742-9589-C3B3D1181164}" srcOrd="4" destOrd="0" presId="urn:microsoft.com/office/officeart/2005/8/layout/vList2"/>
    <dgm:cxn modelId="{67F461C2-A7FA-4B43-819F-84132387EAA9}" type="presParOf" srcId="{6814304C-2197-9240-8925-3855DE97C97C}" destId="{147CE884-C175-1347-9F89-1A61C5F30A4D}" srcOrd="5" destOrd="0" presId="urn:microsoft.com/office/officeart/2005/8/layout/vList2"/>
    <dgm:cxn modelId="{97602D88-CCB2-044A-B1C8-522E790CCB42}" type="presParOf" srcId="{6814304C-2197-9240-8925-3855DE97C97C}" destId="{DEB19658-A242-DB48-87FE-6CC035E2A71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35521"/>
          <a:ext cx="4267200" cy="10342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Lato" panose="020F0502020204030203" pitchFamily="34" charset="0"/>
              <a:ea typeface="Lato" panose="020F0502020204030203" pitchFamily="34" charset="0"/>
              <a:cs typeface="Lato" panose="020F0502020204030203" pitchFamily="34" charset="0"/>
            </a:rPr>
            <a:t>Why the EIR should matter to litigators</a:t>
          </a:r>
        </a:p>
      </dsp:txBody>
      <dsp:txXfrm>
        <a:off x="50489" y="86010"/>
        <a:ext cx="4166222" cy="933302"/>
      </dsp:txXfrm>
    </dsp:sp>
    <dsp:sp modelId="{FE683D75-6AB1-EE4B-84F9-729AEE75EF80}">
      <dsp:nvSpPr>
        <dsp:cNvPr id="0" name=""/>
        <dsp:cNvSpPr/>
      </dsp:nvSpPr>
      <dsp:spPr>
        <a:xfrm>
          <a:off x="0" y="1144681"/>
          <a:ext cx="4267200" cy="10342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Lato" panose="020F0502020204030203" pitchFamily="34" charset="0"/>
              <a:ea typeface="Lato" panose="020F0502020204030203" pitchFamily="34" charset="0"/>
              <a:cs typeface="Lato" panose="020F0502020204030203" pitchFamily="34" charset="0"/>
            </a:rPr>
            <a:t>Scope </a:t>
          </a:r>
        </a:p>
      </dsp:txBody>
      <dsp:txXfrm>
        <a:off x="50489" y="1195170"/>
        <a:ext cx="4166222" cy="933302"/>
      </dsp:txXfrm>
    </dsp:sp>
    <dsp:sp modelId="{88BB1260-4303-2F41-B688-89ADB130A3BF}">
      <dsp:nvSpPr>
        <dsp:cNvPr id="0" name=""/>
        <dsp:cNvSpPr/>
      </dsp:nvSpPr>
      <dsp:spPr>
        <a:xfrm>
          <a:off x="0" y="2253841"/>
          <a:ext cx="4267200" cy="10342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Lato" panose="020F0502020204030203" pitchFamily="34" charset="0"/>
              <a:ea typeface="Lato" panose="020F0502020204030203" pitchFamily="34" charset="0"/>
              <a:cs typeface="Lato" panose="020F0502020204030203" pitchFamily="34" charset="0"/>
            </a:rPr>
            <a:t>How they compare to FOIA and CPR</a:t>
          </a:r>
        </a:p>
      </dsp:txBody>
      <dsp:txXfrm>
        <a:off x="50489" y="2304330"/>
        <a:ext cx="4166222" cy="933302"/>
      </dsp:txXfrm>
    </dsp:sp>
    <dsp:sp modelId="{8994B0B2-FEF3-6C43-AD6C-C523D7050F40}">
      <dsp:nvSpPr>
        <dsp:cNvPr id="0" name=""/>
        <dsp:cNvSpPr/>
      </dsp:nvSpPr>
      <dsp:spPr>
        <a:xfrm>
          <a:off x="0" y="3363001"/>
          <a:ext cx="4267200" cy="10342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Lato" panose="020F0502020204030203" pitchFamily="34" charset="0"/>
              <a:ea typeface="Lato" panose="020F0502020204030203" pitchFamily="34" charset="0"/>
              <a:cs typeface="Lato" panose="020F0502020204030203" pitchFamily="34" charset="0"/>
            </a:rPr>
            <a:t>Case study</a:t>
          </a:r>
        </a:p>
      </dsp:txBody>
      <dsp:txXfrm>
        <a:off x="50489" y="3413490"/>
        <a:ext cx="4166222" cy="933302"/>
      </dsp:txXfrm>
    </dsp:sp>
    <dsp:sp modelId="{7C1711B6-B454-024C-B2FF-466A6AA421E2}">
      <dsp:nvSpPr>
        <dsp:cNvPr id="0" name=""/>
        <dsp:cNvSpPr/>
      </dsp:nvSpPr>
      <dsp:spPr>
        <a:xfrm>
          <a:off x="0" y="4462636"/>
          <a:ext cx="4267200" cy="10342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dirty="0">
              <a:latin typeface="Lato" panose="020F0502020204030203" pitchFamily="34" charset="0"/>
              <a:ea typeface="Lato" panose="020F0502020204030203" pitchFamily="34" charset="0"/>
              <a:cs typeface="Lato" panose="020F0502020204030203" pitchFamily="34" charset="0"/>
            </a:rPr>
            <a:t>Practical tips</a:t>
          </a:r>
        </a:p>
      </dsp:txBody>
      <dsp:txXfrm>
        <a:off x="50489" y="4513125"/>
        <a:ext cx="4166222" cy="9333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20243"/>
          <a:ext cx="4267200" cy="2680177"/>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GB" sz="4900" kern="1200" dirty="0">
              <a:latin typeface="Lato" panose="020F0502020204030203" pitchFamily="34" charset="0"/>
              <a:ea typeface="Lato" panose="020F0502020204030203" pitchFamily="34" charset="0"/>
              <a:cs typeface="Lato" panose="020F0502020204030203" pitchFamily="34" charset="0"/>
            </a:rPr>
            <a:t>Statutory undertaker </a:t>
          </a:r>
          <a:endParaRPr lang="en-US" sz="4900" kern="1200" dirty="0">
            <a:latin typeface="Lato" panose="020F0502020204030203" pitchFamily="34" charset="0"/>
            <a:ea typeface="Lato" panose="020F0502020204030203" pitchFamily="34" charset="0"/>
            <a:cs typeface="Lato" panose="020F0502020204030203" pitchFamily="34" charset="0"/>
          </a:endParaRPr>
        </a:p>
      </dsp:txBody>
      <dsp:txXfrm>
        <a:off x="130835" y="151078"/>
        <a:ext cx="4005530" cy="2418507"/>
      </dsp:txXfrm>
    </dsp:sp>
    <dsp:sp modelId="{EBF1241D-6A80-0345-9FAC-D2196386A696}">
      <dsp:nvSpPr>
        <dsp:cNvPr id="0" name=""/>
        <dsp:cNvSpPr/>
      </dsp:nvSpPr>
      <dsp:spPr>
        <a:xfrm>
          <a:off x="0" y="2841541"/>
          <a:ext cx="4267200" cy="2680177"/>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GB" sz="4900" kern="1200" dirty="0">
              <a:latin typeface="Lato" panose="020F0502020204030203" pitchFamily="34" charset="0"/>
              <a:ea typeface="Lato" panose="020F0502020204030203" pitchFamily="34" charset="0"/>
              <a:cs typeface="Lato" panose="020F0502020204030203" pitchFamily="34" charset="0"/>
            </a:rPr>
            <a:t>Local swimming club </a:t>
          </a:r>
        </a:p>
      </dsp:txBody>
      <dsp:txXfrm>
        <a:off x="130835" y="2972376"/>
        <a:ext cx="4005530" cy="24185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1478131"/>
          <a:ext cx="4267200" cy="258570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latin typeface="Lato" panose="020F0502020204030203" pitchFamily="34" charset="0"/>
              <a:ea typeface="Lato" panose="020F0502020204030203" pitchFamily="34" charset="0"/>
              <a:cs typeface="Lato" panose="020F0502020204030203" pitchFamily="34" charset="0"/>
            </a:rPr>
            <a:t>The request </a:t>
          </a:r>
          <a:endParaRPr lang="en-US" sz="6500" kern="1200" dirty="0">
            <a:latin typeface="Lato" panose="020F0502020204030203" pitchFamily="34" charset="0"/>
            <a:ea typeface="Lato" panose="020F0502020204030203" pitchFamily="34" charset="0"/>
            <a:cs typeface="Lato" panose="020F0502020204030203" pitchFamily="34" charset="0"/>
          </a:endParaRPr>
        </a:p>
      </dsp:txBody>
      <dsp:txXfrm>
        <a:off x="126223" y="1604354"/>
        <a:ext cx="4014754" cy="23332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2941"/>
          <a:ext cx="4267200" cy="13127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latin typeface="Lato" panose="020F0502020204030203" pitchFamily="34" charset="0"/>
              <a:ea typeface="Lato" panose="020F0502020204030203" pitchFamily="34" charset="0"/>
              <a:cs typeface="Lato" panose="020F0502020204030203" pitchFamily="34" charset="0"/>
            </a:rPr>
            <a:t>Focused, time-limited request</a:t>
          </a:r>
          <a:endParaRPr lang="en-US" sz="3300" kern="1200" dirty="0">
            <a:latin typeface="Lato" panose="020F0502020204030203" pitchFamily="34" charset="0"/>
            <a:ea typeface="Lato" panose="020F0502020204030203" pitchFamily="34" charset="0"/>
            <a:cs typeface="Lato" panose="020F0502020204030203" pitchFamily="34" charset="0"/>
          </a:endParaRPr>
        </a:p>
      </dsp:txBody>
      <dsp:txXfrm>
        <a:off x="64083" y="67024"/>
        <a:ext cx="4139034" cy="1184574"/>
      </dsp:txXfrm>
    </dsp:sp>
    <dsp:sp modelId="{5D24BE3A-AB92-5644-8F3C-D8B6FB6D916D}">
      <dsp:nvSpPr>
        <dsp:cNvPr id="0" name=""/>
        <dsp:cNvSpPr/>
      </dsp:nvSpPr>
      <dsp:spPr>
        <a:xfrm>
          <a:off x="0" y="1410721"/>
          <a:ext cx="4267200" cy="13127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latin typeface="Lato" panose="020F0502020204030203" pitchFamily="34" charset="0"/>
              <a:ea typeface="Lato" panose="020F0502020204030203" pitchFamily="34" charset="0"/>
              <a:cs typeface="Lato" panose="020F0502020204030203" pitchFamily="34" charset="0"/>
            </a:rPr>
            <a:t>Refers to emissions and Reg. 12(9)</a:t>
          </a:r>
        </a:p>
      </dsp:txBody>
      <dsp:txXfrm>
        <a:off x="64083" y="1474804"/>
        <a:ext cx="4139034" cy="1184574"/>
      </dsp:txXfrm>
    </dsp:sp>
    <dsp:sp modelId="{8DCBD080-C55F-5C47-9A73-FA6BC99DE9EF}">
      <dsp:nvSpPr>
        <dsp:cNvPr id="0" name=""/>
        <dsp:cNvSpPr/>
      </dsp:nvSpPr>
      <dsp:spPr>
        <a:xfrm>
          <a:off x="0" y="2818501"/>
          <a:ext cx="4267200" cy="13127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latin typeface="Lato" panose="020F0502020204030203" pitchFamily="34" charset="0"/>
              <a:ea typeface="Lato" panose="020F0502020204030203" pitchFamily="34" charset="0"/>
              <a:cs typeface="Lato" panose="020F0502020204030203" pitchFamily="34" charset="0"/>
            </a:rPr>
            <a:t>Anticipating exceptions</a:t>
          </a:r>
        </a:p>
      </dsp:txBody>
      <dsp:txXfrm>
        <a:off x="64083" y="2882584"/>
        <a:ext cx="4139034" cy="1184574"/>
      </dsp:txXfrm>
    </dsp:sp>
    <dsp:sp modelId="{EBF1241D-6A80-0345-9FAC-D2196386A696}">
      <dsp:nvSpPr>
        <dsp:cNvPr id="0" name=""/>
        <dsp:cNvSpPr/>
      </dsp:nvSpPr>
      <dsp:spPr>
        <a:xfrm>
          <a:off x="0" y="4226281"/>
          <a:ext cx="4267200" cy="131274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latin typeface="Lato" panose="020F0502020204030203" pitchFamily="34" charset="0"/>
              <a:ea typeface="Lato" panose="020F0502020204030203" pitchFamily="34" charset="0"/>
              <a:cs typeface="Lato" panose="020F0502020204030203" pitchFamily="34" charset="0"/>
            </a:rPr>
            <a:t>Internal review, ICO complaint if needed</a:t>
          </a:r>
        </a:p>
      </dsp:txBody>
      <dsp:txXfrm>
        <a:off x="64083" y="4290364"/>
        <a:ext cx="4139034" cy="11845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930751"/>
          <a:ext cx="4267200" cy="6715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latin typeface="Lato" panose="020F0502020204030203" pitchFamily="34" charset="0"/>
              <a:ea typeface="Lato" panose="020F0502020204030203" pitchFamily="34" charset="0"/>
              <a:cs typeface="Lato" panose="020F0502020204030203" pitchFamily="34" charset="0"/>
            </a:rPr>
            <a:t>Response time </a:t>
          </a:r>
          <a:endParaRPr lang="en-US" sz="2800" kern="1200" dirty="0">
            <a:latin typeface="Lato" panose="020F0502020204030203" pitchFamily="34" charset="0"/>
            <a:ea typeface="Lato" panose="020F0502020204030203" pitchFamily="34" charset="0"/>
            <a:cs typeface="Lato" panose="020F0502020204030203" pitchFamily="34" charset="0"/>
          </a:endParaRPr>
        </a:p>
      </dsp:txBody>
      <dsp:txXfrm>
        <a:off x="32784" y="963535"/>
        <a:ext cx="4201632" cy="606012"/>
      </dsp:txXfrm>
    </dsp:sp>
    <dsp:sp modelId="{305611DE-44BA-8C4C-86AA-827D2FE3367F}">
      <dsp:nvSpPr>
        <dsp:cNvPr id="0" name=""/>
        <dsp:cNvSpPr/>
      </dsp:nvSpPr>
      <dsp:spPr>
        <a:xfrm>
          <a:off x="0" y="1682971"/>
          <a:ext cx="4267200" cy="6715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latin typeface="Lato" panose="020F0502020204030203" pitchFamily="34" charset="0"/>
              <a:ea typeface="Lato" panose="020F0502020204030203" pitchFamily="34" charset="0"/>
              <a:cs typeface="Lato" panose="020F0502020204030203" pitchFamily="34" charset="0"/>
            </a:rPr>
            <a:t>Clarification </a:t>
          </a:r>
        </a:p>
      </dsp:txBody>
      <dsp:txXfrm>
        <a:off x="32784" y="1715755"/>
        <a:ext cx="4201632" cy="606012"/>
      </dsp:txXfrm>
    </dsp:sp>
    <dsp:sp modelId="{5D24BE3A-AB92-5644-8F3C-D8B6FB6D916D}">
      <dsp:nvSpPr>
        <dsp:cNvPr id="0" name=""/>
        <dsp:cNvSpPr/>
      </dsp:nvSpPr>
      <dsp:spPr>
        <a:xfrm>
          <a:off x="0" y="2435191"/>
          <a:ext cx="4267200" cy="6715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latin typeface="Lato" panose="020F0502020204030203" pitchFamily="34" charset="0"/>
              <a:ea typeface="Lato" panose="020F0502020204030203" pitchFamily="34" charset="0"/>
              <a:cs typeface="Lato" panose="020F0502020204030203" pitchFamily="34" charset="0"/>
            </a:rPr>
            <a:t>Consider exceptions</a:t>
          </a:r>
        </a:p>
      </dsp:txBody>
      <dsp:txXfrm>
        <a:off x="32784" y="2467975"/>
        <a:ext cx="4201632" cy="606012"/>
      </dsp:txXfrm>
    </dsp:sp>
    <dsp:sp modelId="{FA2E01DE-E00A-6F4C-99F6-38A007368418}">
      <dsp:nvSpPr>
        <dsp:cNvPr id="0" name=""/>
        <dsp:cNvSpPr/>
      </dsp:nvSpPr>
      <dsp:spPr>
        <a:xfrm>
          <a:off x="0" y="3187411"/>
          <a:ext cx="4267200" cy="6715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latin typeface="Lato" panose="020F0502020204030203" pitchFamily="34" charset="0"/>
              <a:ea typeface="Lato" panose="020F0502020204030203" pitchFamily="34" charset="0"/>
              <a:cs typeface="Lato" panose="020F0502020204030203" pitchFamily="34" charset="0"/>
            </a:rPr>
            <a:t>Apply public interest test </a:t>
          </a:r>
        </a:p>
      </dsp:txBody>
      <dsp:txXfrm>
        <a:off x="32784" y="3220195"/>
        <a:ext cx="4201632" cy="606012"/>
      </dsp:txXfrm>
    </dsp:sp>
    <dsp:sp modelId="{0C0D2AE2-B7BD-DC45-920F-23BFDEF1EFAB}">
      <dsp:nvSpPr>
        <dsp:cNvPr id="0" name=""/>
        <dsp:cNvSpPr/>
      </dsp:nvSpPr>
      <dsp:spPr>
        <a:xfrm>
          <a:off x="0" y="3939631"/>
          <a:ext cx="4267200" cy="67158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dirty="0">
              <a:latin typeface="Lato" panose="020F0502020204030203" pitchFamily="34" charset="0"/>
              <a:ea typeface="Lato" panose="020F0502020204030203" pitchFamily="34" charset="0"/>
              <a:cs typeface="Lato" panose="020F0502020204030203" pitchFamily="34" charset="0"/>
            </a:rPr>
            <a:t>Redactions</a:t>
          </a:r>
        </a:p>
      </dsp:txBody>
      <dsp:txXfrm>
        <a:off x="32784" y="3972415"/>
        <a:ext cx="4201632" cy="60601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944679"/>
          <a:ext cx="4267200" cy="112729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GB" sz="4700" kern="1200" dirty="0">
              <a:latin typeface="Lato" panose="020F0502020204030203" pitchFamily="34" charset="0"/>
              <a:ea typeface="Lato" panose="020F0502020204030203" pitchFamily="34" charset="0"/>
              <a:cs typeface="Lato" panose="020F0502020204030203" pitchFamily="34" charset="0"/>
            </a:rPr>
            <a:t>Emissions</a:t>
          </a:r>
          <a:endParaRPr lang="en-US" sz="4700" kern="1200" dirty="0">
            <a:latin typeface="Lato" panose="020F0502020204030203" pitchFamily="34" charset="0"/>
            <a:ea typeface="Lato" panose="020F0502020204030203" pitchFamily="34" charset="0"/>
            <a:cs typeface="Lato" panose="020F0502020204030203" pitchFamily="34" charset="0"/>
          </a:endParaRPr>
        </a:p>
      </dsp:txBody>
      <dsp:txXfrm>
        <a:off x="55030" y="999709"/>
        <a:ext cx="4157140" cy="1017235"/>
      </dsp:txXfrm>
    </dsp:sp>
    <dsp:sp modelId="{5D24BE3A-AB92-5644-8F3C-D8B6FB6D916D}">
      <dsp:nvSpPr>
        <dsp:cNvPr id="0" name=""/>
        <dsp:cNvSpPr/>
      </dsp:nvSpPr>
      <dsp:spPr>
        <a:xfrm>
          <a:off x="0" y="2207334"/>
          <a:ext cx="4267200" cy="112729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GB" sz="4700" kern="1200" dirty="0">
              <a:latin typeface="Lato" panose="020F0502020204030203" pitchFamily="34" charset="0"/>
              <a:ea typeface="Lato" panose="020F0502020204030203" pitchFamily="34" charset="0"/>
              <a:cs typeface="Lato" panose="020F0502020204030203" pitchFamily="34" charset="0"/>
            </a:rPr>
            <a:t>Exceptions</a:t>
          </a:r>
        </a:p>
      </dsp:txBody>
      <dsp:txXfrm>
        <a:off x="55030" y="2262364"/>
        <a:ext cx="4157140" cy="1017235"/>
      </dsp:txXfrm>
    </dsp:sp>
    <dsp:sp modelId="{45E236C6-B1AA-DC40-A843-F7FB84C74649}">
      <dsp:nvSpPr>
        <dsp:cNvPr id="0" name=""/>
        <dsp:cNvSpPr/>
      </dsp:nvSpPr>
      <dsp:spPr>
        <a:xfrm>
          <a:off x="0" y="3469989"/>
          <a:ext cx="4267200" cy="112729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GB" sz="4700" kern="1200" dirty="0">
              <a:latin typeface="Lato" panose="020F0502020204030203" pitchFamily="34" charset="0"/>
              <a:ea typeface="Lato" panose="020F0502020204030203" pitchFamily="34" charset="0"/>
              <a:cs typeface="Lato" panose="020F0502020204030203" pitchFamily="34" charset="0"/>
            </a:rPr>
            <a:t>Public Interest</a:t>
          </a:r>
        </a:p>
      </dsp:txBody>
      <dsp:txXfrm>
        <a:off x="55030" y="3525019"/>
        <a:ext cx="4157140" cy="10172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18781"/>
          <a:ext cx="4267200" cy="175032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latin typeface="Lato" panose="020F0502020204030203" pitchFamily="34" charset="0"/>
              <a:ea typeface="Lato" panose="020F0502020204030203" pitchFamily="34" charset="0"/>
              <a:cs typeface="Lato" panose="020F0502020204030203" pitchFamily="34" charset="0"/>
            </a:rPr>
            <a:t>Partial disclosure </a:t>
          </a:r>
          <a:endParaRPr lang="en-US" sz="4400" kern="1200" dirty="0">
            <a:latin typeface="Lato" panose="020F0502020204030203" pitchFamily="34" charset="0"/>
            <a:ea typeface="Lato" panose="020F0502020204030203" pitchFamily="34" charset="0"/>
            <a:cs typeface="Lato" panose="020F0502020204030203" pitchFamily="34" charset="0"/>
          </a:endParaRPr>
        </a:p>
      </dsp:txBody>
      <dsp:txXfrm>
        <a:off x="85444" y="104225"/>
        <a:ext cx="4096312" cy="1579432"/>
      </dsp:txXfrm>
    </dsp:sp>
    <dsp:sp modelId="{5D24BE3A-AB92-5644-8F3C-D8B6FB6D916D}">
      <dsp:nvSpPr>
        <dsp:cNvPr id="0" name=""/>
        <dsp:cNvSpPr/>
      </dsp:nvSpPr>
      <dsp:spPr>
        <a:xfrm>
          <a:off x="0" y="1895821"/>
          <a:ext cx="4267200" cy="175032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latin typeface="Lato" panose="020F0502020204030203" pitchFamily="34" charset="0"/>
              <a:ea typeface="Lato" panose="020F0502020204030203" pitchFamily="34" charset="0"/>
              <a:cs typeface="Lato" panose="020F0502020204030203" pitchFamily="34" charset="0"/>
            </a:rPr>
            <a:t>Redaction</a:t>
          </a:r>
        </a:p>
      </dsp:txBody>
      <dsp:txXfrm>
        <a:off x="85444" y="1981265"/>
        <a:ext cx="4096312" cy="1579432"/>
      </dsp:txXfrm>
    </dsp:sp>
    <dsp:sp modelId="{45E236C6-B1AA-DC40-A843-F7FB84C74649}">
      <dsp:nvSpPr>
        <dsp:cNvPr id="0" name=""/>
        <dsp:cNvSpPr/>
      </dsp:nvSpPr>
      <dsp:spPr>
        <a:xfrm>
          <a:off x="0" y="3772861"/>
          <a:ext cx="4267200" cy="175032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latin typeface="Lato" panose="020F0502020204030203" pitchFamily="34" charset="0"/>
              <a:ea typeface="Lato" panose="020F0502020204030203" pitchFamily="34" charset="0"/>
              <a:cs typeface="Lato" panose="020F0502020204030203" pitchFamily="34" charset="0"/>
            </a:rPr>
            <a:t>Internal review and ICO</a:t>
          </a:r>
        </a:p>
      </dsp:txBody>
      <dsp:txXfrm>
        <a:off x="85444" y="3858305"/>
        <a:ext cx="4096312" cy="15794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1991469"/>
          <a:ext cx="4267200" cy="155902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latin typeface="Lato" panose="020F0502020204030203" pitchFamily="34" charset="0"/>
              <a:ea typeface="Lato" panose="020F0502020204030203" pitchFamily="34" charset="0"/>
              <a:cs typeface="Lato" panose="020F0502020204030203" pitchFamily="34" charset="0"/>
            </a:rPr>
            <a:t>5 top tips </a:t>
          </a:r>
        </a:p>
      </dsp:txBody>
      <dsp:txXfrm>
        <a:off x="76105" y="2067574"/>
        <a:ext cx="4114990" cy="140681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273526"/>
          <a:ext cx="4267200" cy="91143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b="0" kern="1200" dirty="0">
              <a:latin typeface="Lato" panose="020F0502020204030203" pitchFamily="34" charset="0"/>
              <a:ea typeface="Lato" panose="020F0502020204030203" pitchFamily="34" charset="0"/>
              <a:cs typeface="Lato" panose="020F0502020204030203" pitchFamily="34" charset="0"/>
            </a:rPr>
            <a:t>Know the law</a:t>
          </a:r>
          <a:endParaRPr lang="en-US" sz="3800" b="0" kern="1200" dirty="0">
            <a:latin typeface="Lato" panose="020F0502020204030203" pitchFamily="34" charset="0"/>
            <a:ea typeface="Lato" panose="020F0502020204030203" pitchFamily="34" charset="0"/>
            <a:cs typeface="Lato" panose="020F0502020204030203" pitchFamily="34" charset="0"/>
          </a:endParaRPr>
        </a:p>
      </dsp:txBody>
      <dsp:txXfrm>
        <a:off x="44492" y="318018"/>
        <a:ext cx="4178216" cy="822446"/>
      </dsp:txXfrm>
    </dsp:sp>
    <dsp:sp modelId="{5D24BE3A-AB92-5644-8F3C-D8B6FB6D916D}">
      <dsp:nvSpPr>
        <dsp:cNvPr id="0" name=""/>
        <dsp:cNvSpPr/>
      </dsp:nvSpPr>
      <dsp:spPr>
        <a:xfrm>
          <a:off x="0" y="1294396"/>
          <a:ext cx="4267200" cy="91143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b="0" kern="1200" dirty="0">
              <a:latin typeface="Lato" panose="020F0502020204030203" pitchFamily="34" charset="0"/>
              <a:ea typeface="Lato" panose="020F0502020204030203" pitchFamily="34" charset="0"/>
              <a:cs typeface="Lato" panose="020F0502020204030203" pitchFamily="34" charset="0"/>
            </a:rPr>
            <a:t>Be proactive </a:t>
          </a:r>
        </a:p>
      </dsp:txBody>
      <dsp:txXfrm>
        <a:off x="44492" y="1338888"/>
        <a:ext cx="4178216" cy="822446"/>
      </dsp:txXfrm>
    </dsp:sp>
    <dsp:sp modelId="{495A1760-EA2C-C543-8385-BB15E3F42222}">
      <dsp:nvSpPr>
        <dsp:cNvPr id="0" name=""/>
        <dsp:cNvSpPr/>
      </dsp:nvSpPr>
      <dsp:spPr>
        <a:xfrm>
          <a:off x="0" y="2315266"/>
          <a:ext cx="4267200" cy="91143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b="0" kern="1200" dirty="0">
              <a:latin typeface="Lato" panose="020F0502020204030203" pitchFamily="34" charset="0"/>
              <a:ea typeface="Lato" panose="020F0502020204030203" pitchFamily="34" charset="0"/>
              <a:cs typeface="Lato" panose="020F0502020204030203" pitchFamily="34" charset="0"/>
            </a:rPr>
            <a:t>Be strategic </a:t>
          </a:r>
        </a:p>
      </dsp:txBody>
      <dsp:txXfrm>
        <a:off x="44492" y="2359758"/>
        <a:ext cx="4178216" cy="822446"/>
      </dsp:txXfrm>
    </dsp:sp>
    <dsp:sp modelId="{7252BD5F-FCC7-F341-A4F9-DAD03EE9AD56}">
      <dsp:nvSpPr>
        <dsp:cNvPr id="0" name=""/>
        <dsp:cNvSpPr/>
      </dsp:nvSpPr>
      <dsp:spPr>
        <a:xfrm>
          <a:off x="0" y="3336136"/>
          <a:ext cx="4267200" cy="91143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GB" sz="3800" b="0" kern="1200" dirty="0">
              <a:latin typeface="Lato" panose="020F0502020204030203" pitchFamily="34" charset="0"/>
              <a:ea typeface="Lato" panose="020F0502020204030203" pitchFamily="34" charset="0"/>
              <a:cs typeface="Lato" panose="020F0502020204030203" pitchFamily="34" charset="0"/>
            </a:rPr>
            <a:t>Use ICO decisions</a:t>
          </a:r>
        </a:p>
      </dsp:txBody>
      <dsp:txXfrm>
        <a:off x="44492" y="3380628"/>
        <a:ext cx="4178216" cy="822446"/>
      </dsp:txXfrm>
    </dsp:sp>
    <dsp:sp modelId="{0D47A47F-C8CB-2C43-B0E6-5E21B22EBBEC}">
      <dsp:nvSpPr>
        <dsp:cNvPr id="0" name=""/>
        <dsp:cNvSpPr/>
      </dsp:nvSpPr>
      <dsp:spPr>
        <a:xfrm>
          <a:off x="0" y="4357006"/>
          <a:ext cx="4267200" cy="91143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0" kern="1200" dirty="0">
              <a:latin typeface="Lato" panose="020F0502020204030203" pitchFamily="34" charset="0"/>
              <a:ea typeface="Lato" panose="020F0502020204030203" pitchFamily="34" charset="0"/>
              <a:cs typeface="Lato" panose="020F0502020204030203" pitchFamily="34" charset="0"/>
            </a:rPr>
            <a:t>Toolbox </a:t>
          </a:r>
        </a:p>
      </dsp:txBody>
      <dsp:txXfrm>
        <a:off x="44492" y="4401498"/>
        <a:ext cx="4178216" cy="822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581731"/>
          <a:ext cx="4267200" cy="13922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dirty="0">
              <a:latin typeface="Lato" panose="020F0502020204030203" pitchFamily="34" charset="0"/>
              <a:ea typeface="Lato" panose="020F0502020204030203" pitchFamily="34" charset="0"/>
              <a:cs typeface="Lato" panose="020F0502020204030203" pitchFamily="34" charset="0"/>
            </a:rPr>
            <a:t>Transparency and accountability </a:t>
          </a:r>
          <a:endParaRPr lang="en-US" sz="3500" kern="1200" dirty="0">
            <a:latin typeface="Lato" panose="020F0502020204030203" pitchFamily="34" charset="0"/>
            <a:ea typeface="Lato" panose="020F0502020204030203" pitchFamily="34" charset="0"/>
            <a:cs typeface="Lato" panose="020F0502020204030203" pitchFamily="34" charset="0"/>
          </a:endParaRPr>
        </a:p>
      </dsp:txBody>
      <dsp:txXfrm>
        <a:off x="67966" y="649697"/>
        <a:ext cx="4131268" cy="1256367"/>
      </dsp:txXfrm>
    </dsp:sp>
    <dsp:sp modelId="{FE683D75-6AB1-EE4B-84F9-729AEE75EF80}">
      <dsp:nvSpPr>
        <dsp:cNvPr id="0" name=""/>
        <dsp:cNvSpPr/>
      </dsp:nvSpPr>
      <dsp:spPr>
        <a:xfrm>
          <a:off x="0" y="2074831"/>
          <a:ext cx="4267200" cy="13922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dirty="0">
              <a:latin typeface="Lato" panose="020F0502020204030203" pitchFamily="34" charset="0"/>
              <a:ea typeface="Lato" panose="020F0502020204030203" pitchFamily="34" charset="0"/>
              <a:cs typeface="Lato" panose="020F0502020204030203" pitchFamily="34" charset="0"/>
            </a:rPr>
            <a:t>Right to information</a:t>
          </a:r>
          <a:endParaRPr lang="en-US" sz="3500" kern="1200" dirty="0">
            <a:latin typeface="Lato" panose="020F0502020204030203" pitchFamily="34" charset="0"/>
            <a:ea typeface="Lato" panose="020F0502020204030203" pitchFamily="34" charset="0"/>
            <a:cs typeface="Lato" panose="020F0502020204030203" pitchFamily="34" charset="0"/>
          </a:endParaRPr>
        </a:p>
      </dsp:txBody>
      <dsp:txXfrm>
        <a:off x="67966" y="2142797"/>
        <a:ext cx="4131268" cy="1256367"/>
      </dsp:txXfrm>
    </dsp:sp>
    <dsp:sp modelId="{88BB1260-4303-2F41-B688-89ADB130A3BF}">
      <dsp:nvSpPr>
        <dsp:cNvPr id="0" name=""/>
        <dsp:cNvSpPr/>
      </dsp:nvSpPr>
      <dsp:spPr>
        <a:xfrm>
          <a:off x="0" y="3567931"/>
          <a:ext cx="4267200" cy="139229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GB" sz="3500" kern="1200" dirty="0">
              <a:latin typeface="Lato" panose="020F0502020204030203" pitchFamily="34" charset="0"/>
              <a:ea typeface="Lato" panose="020F0502020204030203" pitchFamily="34" charset="0"/>
              <a:cs typeface="Lato" panose="020F0502020204030203" pitchFamily="34" charset="0"/>
            </a:rPr>
            <a:t>Presumption in favour of disclosure </a:t>
          </a:r>
          <a:endParaRPr lang="en-US" sz="3500" kern="1200" dirty="0">
            <a:latin typeface="Lato" panose="020F0502020204030203" pitchFamily="34" charset="0"/>
            <a:ea typeface="Lato" panose="020F0502020204030203" pitchFamily="34" charset="0"/>
            <a:cs typeface="Lato" panose="020F0502020204030203" pitchFamily="34" charset="0"/>
          </a:endParaRPr>
        </a:p>
      </dsp:txBody>
      <dsp:txXfrm>
        <a:off x="67966" y="3635897"/>
        <a:ext cx="4131268" cy="1256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56030"/>
          <a:ext cx="4267200" cy="128619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latin typeface="Lato" panose="020F0502020204030203" pitchFamily="34" charset="0"/>
              <a:ea typeface="Lato" panose="020F0502020204030203" pitchFamily="34" charset="0"/>
              <a:cs typeface="Lato" panose="020F0502020204030203" pitchFamily="34" charset="0"/>
            </a:rPr>
            <a:t>Who it applies to</a:t>
          </a:r>
          <a:endParaRPr lang="en-US" sz="3300" kern="1200" dirty="0">
            <a:latin typeface="Lato" panose="020F0502020204030203" pitchFamily="34" charset="0"/>
            <a:ea typeface="Lato" panose="020F0502020204030203" pitchFamily="34" charset="0"/>
            <a:cs typeface="Lato" panose="020F0502020204030203" pitchFamily="34" charset="0"/>
          </a:endParaRPr>
        </a:p>
      </dsp:txBody>
      <dsp:txXfrm>
        <a:off x="62787" y="118817"/>
        <a:ext cx="4141626" cy="1160621"/>
      </dsp:txXfrm>
    </dsp:sp>
    <dsp:sp modelId="{CC45C4C2-D338-9742-9589-C3B3D1181164}">
      <dsp:nvSpPr>
        <dsp:cNvPr id="0" name=""/>
        <dsp:cNvSpPr/>
      </dsp:nvSpPr>
      <dsp:spPr>
        <a:xfrm>
          <a:off x="0" y="1437265"/>
          <a:ext cx="4267200" cy="128619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latin typeface="Lato" panose="020F0502020204030203" pitchFamily="34" charset="0"/>
              <a:ea typeface="Lato" panose="020F0502020204030203" pitchFamily="34" charset="0"/>
              <a:cs typeface="Lato" panose="020F0502020204030203" pitchFamily="34" charset="0"/>
            </a:rPr>
            <a:t>Environmental</a:t>
          </a:r>
          <a:r>
            <a:rPr lang="en-GB" sz="3300" kern="1200" baseline="0" dirty="0">
              <a:latin typeface="Lato" panose="020F0502020204030203" pitchFamily="34" charset="0"/>
              <a:ea typeface="Lato" panose="020F0502020204030203" pitchFamily="34" charset="0"/>
              <a:cs typeface="Lato" panose="020F0502020204030203" pitchFamily="34" charset="0"/>
            </a:rPr>
            <a:t> Information</a:t>
          </a:r>
          <a:endParaRPr lang="en-GB" sz="3300" kern="1200" dirty="0">
            <a:latin typeface="Lato" panose="020F0502020204030203" pitchFamily="34" charset="0"/>
            <a:ea typeface="Lato" panose="020F0502020204030203" pitchFamily="34" charset="0"/>
            <a:cs typeface="Lato" panose="020F0502020204030203" pitchFamily="34" charset="0"/>
          </a:endParaRPr>
        </a:p>
      </dsp:txBody>
      <dsp:txXfrm>
        <a:off x="62787" y="1500052"/>
        <a:ext cx="4141626" cy="1160621"/>
      </dsp:txXfrm>
    </dsp:sp>
    <dsp:sp modelId="{FE683D75-6AB1-EE4B-84F9-729AEE75EF80}">
      <dsp:nvSpPr>
        <dsp:cNvPr id="0" name=""/>
        <dsp:cNvSpPr/>
      </dsp:nvSpPr>
      <dsp:spPr>
        <a:xfrm>
          <a:off x="0" y="2818501"/>
          <a:ext cx="4267200" cy="128619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latin typeface="Lato" panose="020F0502020204030203" pitchFamily="34" charset="0"/>
              <a:ea typeface="Lato" panose="020F0502020204030203" pitchFamily="34" charset="0"/>
              <a:cs typeface="Lato" panose="020F0502020204030203" pitchFamily="34" charset="0"/>
            </a:rPr>
            <a:t>Exceptions </a:t>
          </a:r>
          <a:endParaRPr lang="en-US" sz="3300" kern="1200" dirty="0">
            <a:latin typeface="Lato" panose="020F0502020204030203" pitchFamily="34" charset="0"/>
            <a:ea typeface="Lato" panose="020F0502020204030203" pitchFamily="34" charset="0"/>
            <a:cs typeface="Lato" panose="020F0502020204030203" pitchFamily="34" charset="0"/>
          </a:endParaRPr>
        </a:p>
      </dsp:txBody>
      <dsp:txXfrm>
        <a:off x="62787" y="2881288"/>
        <a:ext cx="4141626" cy="1160621"/>
      </dsp:txXfrm>
    </dsp:sp>
    <dsp:sp modelId="{88BB1260-4303-2F41-B688-89ADB130A3BF}">
      <dsp:nvSpPr>
        <dsp:cNvPr id="0" name=""/>
        <dsp:cNvSpPr/>
      </dsp:nvSpPr>
      <dsp:spPr>
        <a:xfrm>
          <a:off x="0" y="4199737"/>
          <a:ext cx="4267200" cy="128619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latin typeface="Lato" panose="020F0502020204030203" pitchFamily="34" charset="0"/>
              <a:ea typeface="Lato" panose="020F0502020204030203" pitchFamily="34" charset="0"/>
              <a:cs typeface="Lato" panose="020F0502020204030203" pitchFamily="34" charset="0"/>
            </a:rPr>
            <a:t>Public interest </a:t>
          </a:r>
          <a:endParaRPr lang="en-US" sz="3300" kern="1200" dirty="0">
            <a:latin typeface="Lato" panose="020F0502020204030203" pitchFamily="34" charset="0"/>
            <a:ea typeface="Lato" panose="020F0502020204030203" pitchFamily="34" charset="0"/>
            <a:cs typeface="Lato" panose="020F0502020204030203" pitchFamily="34" charset="0"/>
          </a:endParaRPr>
        </a:p>
      </dsp:txBody>
      <dsp:txXfrm>
        <a:off x="62787" y="4262524"/>
        <a:ext cx="4141626" cy="11606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766880"/>
          <a:ext cx="4267200" cy="62361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Government departments</a:t>
          </a:r>
          <a:endParaRPr lang="en-US" sz="1600" kern="1200" dirty="0">
            <a:latin typeface="Lato" panose="020F0502020204030203" pitchFamily="34" charset="0"/>
            <a:ea typeface="Lato" panose="020F0502020204030203" pitchFamily="34" charset="0"/>
            <a:cs typeface="Lato" panose="020F0502020204030203" pitchFamily="34" charset="0"/>
          </a:endParaRPr>
        </a:p>
      </dsp:txBody>
      <dsp:txXfrm>
        <a:off x="30442" y="797322"/>
        <a:ext cx="4206316" cy="562726"/>
      </dsp:txXfrm>
    </dsp:sp>
    <dsp:sp modelId="{8534B347-96DB-4D40-890B-9F04BDB4548C}">
      <dsp:nvSpPr>
        <dsp:cNvPr id="0" name=""/>
        <dsp:cNvSpPr/>
      </dsp:nvSpPr>
      <dsp:spPr>
        <a:xfrm>
          <a:off x="0" y="1454641"/>
          <a:ext cx="4267200" cy="62361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Local authorities  </a:t>
          </a:r>
          <a:endParaRPr lang="en-US" sz="1600" kern="1200" dirty="0">
            <a:latin typeface="Lato" panose="020F0502020204030203" pitchFamily="34" charset="0"/>
            <a:ea typeface="Lato" panose="020F0502020204030203" pitchFamily="34" charset="0"/>
            <a:cs typeface="Lato" panose="020F0502020204030203" pitchFamily="34" charset="0"/>
          </a:endParaRPr>
        </a:p>
      </dsp:txBody>
      <dsp:txXfrm>
        <a:off x="30442" y="1485083"/>
        <a:ext cx="4206316" cy="562726"/>
      </dsp:txXfrm>
    </dsp:sp>
    <dsp:sp modelId="{CC45C4C2-D338-9742-9589-C3B3D1181164}">
      <dsp:nvSpPr>
        <dsp:cNvPr id="0" name=""/>
        <dsp:cNvSpPr/>
      </dsp:nvSpPr>
      <dsp:spPr>
        <a:xfrm>
          <a:off x="0" y="2124331"/>
          <a:ext cx="4267200" cy="62361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NHS trusts and boards</a:t>
          </a:r>
        </a:p>
      </dsp:txBody>
      <dsp:txXfrm>
        <a:off x="30442" y="2154773"/>
        <a:ext cx="4206316" cy="562726"/>
      </dsp:txXfrm>
    </dsp:sp>
    <dsp:sp modelId="{FE683D75-6AB1-EE4B-84F9-729AEE75EF80}">
      <dsp:nvSpPr>
        <dsp:cNvPr id="0" name=""/>
        <dsp:cNvSpPr/>
      </dsp:nvSpPr>
      <dsp:spPr>
        <a:xfrm>
          <a:off x="0" y="2794021"/>
          <a:ext cx="4267200" cy="62361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Statutory regulators (EA, NE)</a:t>
          </a:r>
          <a:endParaRPr lang="en-US" sz="1600" kern="1200" dirty="0">
            <a:latin typeface="Lato" panose="020F0502020204030203" pitchFamily="34" charset="0"/>
            <a:ea typeface="Lato" panose="020F0502020204030203" pitchFamily="34" charset="0"/>
            <a:cs typeface="Lato" panose="020F0502020204030203" pitchFamily="34" charset="0"/>
          </a:endParaRPr>
        </a:p>
      </dsp:txBody>
      <dsp:txXfrm>
        <a:off x="30442" y="2824463"/>
        <a:ext cx="4206316" cy="562726"/>
      </dsp:txXfrm>
    </dsp:sp>
    <dsp:sp modelId="{88BB1260-4303-2F41-B688-89ADB130A3BF}">
      <dsp:nvSpPr>
        <dsp:cNvPr id="0" name=""/>
        <dsp:cNvSpPr/>
      </dsp:nvSpPr>
      <dsp:spPr>
        <a:xfrm>
          <a:off x="0" y="3463711"/>
          <a:ext cx="4267200" cy="62361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Private companies carrying out public functions relating to the environment</a:t>
          </a:r>
          <a:endParaRPr lang="en-US" sz="1600" kern="1200" dirty="0">
            <a:latin typeface="Lato" panose="020F0502020204030203" pitchFamily="34" charset="0"/>
            <a:ea typeface="Lato" panose="020F0502020204030203" pitchFamily="34" charset="0"/>
            <a:cs typeface="Lato" panose="020F0502020204030203" pitchFamily="34" charset="0"/>
          </a:endParaRPr>
        </a:p>
      </dsp:txBody>
      <dsp:txXfrm>
        <a:off x="30442" y="3494153"/>
        <a:ext cx="4206316" cy="562726"/>
      </dsp:txXfrm>
    </dsp:sp>
    <dsp:sp modelId="{1E986BE9-404E-CF47-AECA-5FFD59465A35}">
      <dsp:nvSpPr>
        <dsp:cNvPr id="0" name=""/>
        <dsp:cNvSpPr/>
      </dsp:nvSpPr>
      <dsp:spPr>
        <a:xfrm>
          <a:off x="0" y="4133401"/>
          <a:ext cx="4267200" cy="62361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Lato" panose="020F0502020204030203" pitchFamily="34" charset="0"/>
              <a:ea typeface="Lato" panose="020F0502020204030203" pitchFamily="34" charset="0"/>
              <a:cs typeface="Lato" panose="020F0502020204030203" pitchFamily="34" charset="0"/>
            </a:rPr>
            <a:t>Airport operators, energy distribution, landfill and waste management, property developers</a:t>
          </a:r>
        </a:p>
      </dsp:txBody>
      <dsp:txXfrm>
        <a:off x="30442" y="4163843"/>
        <a:ext cx="4206316" cy="5627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113641"/>
          <a:ext cx="4267200" cy="8353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latin typeface="Lato" panose="020F0502020204030203" pitchFamily="34" charset="0"/>
              <a:ea typeface="Lato" panose="020F0502020204030203" pitchFamily="34" charset="0"/>
              <a:cs typeface="Lato" panose="020F0502020204030203" pitchFamily="34" charset="0"/>
            </a:rPr>
            <a:t>The state of the elements of the environment</a:t>
          </a:r>
          <a:endParaRPr lang="en-US" sz="2100" kern="1200" dirty="0">
            <a:latin typeface="Lato" panose="020F0502020204030203" pitchFamily="34" charset="0"/>
            <a:ea typeface="Lato" panose="020F0502020204030203" pitchFamily="34" charset="0"/>
            <a:cs typeface="Lato" panose="020F0502020204030203" pitchFamily="34" charset="0"/>
          </a:endParaRPr>
        </a:p>
      </dsp:txBody>
      <dsp:txXfrm>
        <a:off x="40780" y="154421"/>
        <a:ext cx="4185640" cy="753819"/>
      </dsp:txXfrm>
    </dsp:sp>
    <dsp:sp modelId="{CC45C4C2-D338-9742-9589-C3B3D1181164}">
      <dsp:nvSpPr>
        <dsp:cNvPr id="0" name=""/>
        <dsp:cNvSpPr/>
      </dsp:nvSpPr>
      <dsp:spPr>
        <a:xfrm>
          <a:off x="0" y="1009501"/>
          <a:ext cx="4267200" cy="8353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latin typeface="Lato" panose="020F0502020204030203" pitchFamily="34" charset="0"/>
              <a:ea typeface="Lato" panose="020F0502020204030203" pitchFamily="34" charset="0"/>
              <a:cs typeface="Lato" panose="020F0502020204030203" pitchFamily="34" charset="0"/>
            </a:rPr>
            <a:t>Emissions and discharges </a:t>
          </a:r>
        </a:p>
      </dsp:txBody>
      <dsp:txXfrm>
        <a:off x="40780" y="1050281"/>
        <a:ext cx="4185640" cy="753819"/>
      </dsp:txXfrm>
    </dsp:sp>
    <dsp:sp modelId="{FE683D75-6AB1-EE4B-84F9-729AEE75EF80}">
      <dsp:nvSpPr>
        <dsp:cNvPr id="0" name=""/>
        <dsp:cNvSpPr/>
      </dsp:nvSpPr>
      <dsp:spPr>
        <a:xfrm>
          <a:off x="0" y="1905361"/>
          <a:ext cx="4267200" cy="8353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latin typeface="Lato" panose="020F0502020204030203" pitchFamily="34" charset="0"/>
              <a:ea typeface="Lato" panose="020F0502020204030203" pitchFamily="34" charset="0"/>
              <a:cs typeface="Lato" panose="020F0502020204030203" pitchFamily="34" charset="0"/>
            </a:rPr>
            <a:t>Measures or activities </a:t>
          </a:r>
          <a:endParaRPr lang="en-US" sz="2100" kern="1200" dirty="0">
            <a:latin typeface="Lato" panose="020F0502020204030203" pitchFamily="34" charset="0"/>
            <a:ea typeface="Lato" panose="020F0502020204030203" pitchFamily="34" charset="0"/>
            <a:cs typeface="Lato" panose="020F0502020204030203" pitchFamily="34" charset="0"/>
          </a:endParaRPr>
        </a:p>
      </dsp:txBody>
      <dsp:txXfrm>
        <a:off x="40780" y="1946141"/>
        <a:ext cx="4185640" cy="753819"/>
      </dsp:txXfrm>
    </dsp:sp>
    <dsp:sp modelId="{83484329-9CA3-344D-A1E2-23D188C58369}">
      <dsp:nvSpPr>
        <dsp:cNvPr id="0" name=""/>
        <dsp:cNvSpPr/>
      </dsp:nvSpPr>
      <dsp:spPr>
        <a:xfrm>
          <a:off x="0" y="2801221"/>
          <a:ext cx="4267200" cy="8353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Lato" panose="020F0502020204030203" pitchFamily="34" charset="0"/>
              <a:ea typeface="Lato" panose="020F0502020204030203" pitchFamily="34" charset="0"/>
              <a:cs typeface="Lato" panose="020F0502020204030203" pitchFamily="34" charset="0"/>
            </a:rPr>
            <a:t>Reports on environmental legislation</a:t>
          </a:r>
          <a:endParaRPr lang="en-US" sz="2100" kern="1200">
            <a:latin typeface="Lato" panose="020F0502020204030203" pitchFamily="34" charset="0"/>
            <a:ea typeface="Lato" panose="020F0502020204030203" pitchFamily="34" charset="0"/>
            <a:cs typeface="Lato" panose="020F0502020204030203" pitchFamily="34" charset="0"/>
          </a:endParaRPr>
        </a:p>
      </dsp:txBody>
      <dsp:txXfrm>
        <a:off x="40780" y="2842001"/>
        <a:ext cx="4185640" cy="753819"/>
      </dsp:txXfrm>
    </dsp:sp>
    <dsp:sp modelId="{B1FADAF0-3C29-C545-BBF0-73CA50D181F1}">
      <dsp:nvSpPr>
        <dsp:cNvPr id="0" name=""/>
        <dsp:cNvSpPr/>
      </dsp:nvSpPr>
      <dsp:spPr>
        <a:xfrm>
          <a:off x="0" y="3697081"/>
          <a:ext cx="4267200" cy="8353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Lato" panose="020F0502020204030203" pitchFamily="34" charset="0"/>
              <a:ea typeface="Lato" panose="020F0502020204030203" pitchFamily="34" charset="0"/>
              <a:cs typeface="Lato" panose="020F0502020204030203" pitchFamily="34" charset="0"/>
            </a:rPr>
            <a:t>Cost–benefit and economic analyses </a:t>
          </a:r>
          <a:endParaRPr lang="en-US" sz="2100" kern="1200">
            <a:latin typeface="Lato" panose="020F0502020204030203" pitchFamily="34" charset="0"/>
            <a:ea typeface="Lato" panose="020F0502020204030203" pitchFamily="34" charset="0"/>
            <a:cs typeface="Lato" panose="020F0502020204030203" pitchFamily="34" charset="0"/>
          </a:endParaRPr>
        </a:p>
      </dsp:txBody>
      <dsp:txXfrm>
        <a:off x="40780" y="3737861"/>
        <a:ext cx="4185640" cy="753819"/>
      </dsp:txXfrm>
    </dsp:sp>
    <dsp:sp modelId="{75636D63-40A4-F649-8029-1C03BBAE809E}">
      <dsp:nvSpPr>
        <dsp:cNvPr id="0" name=""/>
        <dsp:cNvSpPr/>
      </dsp:nvSpPr>
      <dsp:spPr>
        <a:xfrm>
          <a:off x="0" y="4592941"/>
          <a:ext cx="4267200" cy="835379"/>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a:latin typeface="Lato" panose="020F0502020204030203" pitchFamily="34" charset="0"/>
              <a:ea typeface="Lato" panose="020F0502020204030203" pitchFamily="34" charset="0"/>
              <a:cs typeface="Lato" panose="020F0502020204030203" pitchFamily="34" charset="0"/>
            </a:rPr>
            <a:t>Impacts on human health and safety</a:t>
          </a:r>
          <a:endParaRPr lang="en-US" sz="2100" kern="1200">
            <a:latin typeface="Lato" panose="020F0502020204030203" pitchFamily="34" charset="0"/>
            <a:ea typeface="Lato" panose="020F0502020204030203" pitchFamily="34" charset="0"/>
            <a:cs typeface="Lato" panose="020F0502020204030203" pitchFamily="34" charset="0"/>
          </a:endParaRPr>
        </a:p>
      </dsp:txBody>
      <dsp:txXfrm>
        <a:off x="40780" y="4633721"/>
        <a:ext cx="4185640" cy="753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288444"/>
          <a:ext cx="4267200" cy="779512"/>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Manifestly unreasonable </a:t>
          </a:r>
          <a:endParaRPr lang="en-US" sz="2000" kern="1200" dirty="0">
            <a:latin typeface="Lato" panose="020F0502020204030203" pitchFamily="34" charset="0"/>
            <a:ea typeface="Lato" panose="020F0502020204030203" pitchFamily="34" charset="0"/>
            <a:cs typeface="Lato" panose="020F0502020204030203" pitchFamily="34" charset="0"/>
          </a:endParaRPr>
        </a:p>
      </dsp:txBody>
      <dsp:txXfrm>
        <a:off x="38053" y="326497"/>
        <a:ext cx="4191094" cy="703406"/>
      </dsp:txXfrm>
    </dsp:sp>
    <dsp:sp modelId="{CC45C4C2-D338-9742-9589-C3B3D1181164}">
      <dsp:nvSpPr>
        <dsp:cNvPr id="0" name=""/>
        <dsp:cNvSpPr/>
      </dsp:nvSpPr>
      <dsp:spPr>
        <a:xfrm>
          <a:off x="0" y="1125556"/>
          <a:ext cx="4267200" cy="779512"/>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Too general </a:t>
          </a:r>
        </a:p>
      </dsp:txBody>
      <dsp:txXfrm>
        <a:off x="38053" y="1163609"/>
        <a:ext cx="4191094" cy="703406"/>
      </dsp:txXfrm>
    </dsp:sp>
    <dsp:sp modelId="{FE683D75-6AB1-EE4B-84F9-729AEE75EF80}">
      <dsp:nvSpPr>
        <dsp:cNvPr id="0" name=""/>
        <dsp:cNvSpPr/>
      </dsp:nvSpPr>
      <dsp:spPr>
        <a:xfrm>
          <a:off x="0" y="1962669"/>
          <a:ext cx="4267200" cy="779512"/>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Internal communications</a:t>
          </a:r>
          <a:endParaRPr lang="en-US" sz="2000" kern="1200" dirty="0">
            <a:latin typeface="Lato" panose="020F0502020204030203" pitchFamily="34" charset="0"/>
            <a:ea typeface="Lato" panose="020F0502020204030203" pitchFamily="34" charset="0"/>
            <a:cs typeface="Lato" panose="020F0502020204030203" pitchFamily="34" charset="0"/>
          </a:endParaRPr>
        </a:p>
      </dsp:txBody>
      <dsp:txXfrm>
        <a:off x="38053" y="2000722"/>
        <a:ext cx="4191094" cy="703406"/>
      </dsp:txXfrm>
    </dsp:sp>
    <dsp:sp modelId="{81EDDBDC-D2F6-D645-9FCF-DDE9268F69B8}">
      <dsp:nvSpPr>
        <dsp:cNvPr id="0" name=""/>
        <dsp:cNvSpPr/>
      </dsp:nvSpPr>
      <dsp:spPr>
        <a:xfrm>
          <a:off x="0" y="2799781"/>
          <a:ext cx="4267200" cy="779512"/>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Adversely affect the course of justice or legal privilege </a:t>
          </a:r>
        </a:p>
      </dsp:txBody>
      <dsp:txXfrm>
        <a:off x="38053" y="2837834"/>
        <a:ext cx="4191094" cy="703406"/>
      </dsp:txXfrm>
    </dsp:sp>
    <dsp:sp modelId="{60EBFBF8-33E4-FA46-BDEE-A3CA80C2485F}">
      <dsp:nvSpPr>
        <dsp:cNvPr id="0" name=""/>
        <dsp:cNvSpPr/>
      </dsp:nvSpPr>
      <dsp:spPr>
        <a:xfrm>
          <a:off x="0" y="3636894"/>
          <a:ext cx="4267200" cy="779512"/>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Commercial confidentiality </a:t>
          </a:r>
        </a:p>
      </dsp:txBody>
      <dsp:txXfrm>
        <a:off x="38053" y="3674947"/>
        <a:ext cx="4191094" cy="703406"/>
      </dsp:txXfrm>
    </dsp:sp>
    <dsp:sp modelId="{C0CE9D3A-7AD9-7E4A-BE87-B4B90B8F1CEA}">
      <dsp:nvSpPr>
        <dsp:cNvPr id="0" name=""/>
        <dsp:cNvSpPr/>
      </dsp:nvSpPr>
      <dsp:spPr>
        <a:xfrm>
          <a:off x="0" y="4474006"/>
          <a:ext cx="4267200" cy="779512"/>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Lato" panose="020F0502020204030203" pitchFamily="34" charset="0"/>
              <a:ea typeface="Lato" panose="020F0502020204030203" pitchFamily="34" charset="0"/>
              <a:cs typeface="Lato" panose="020F0502020204030203" pitchFamily="34" charset="0"/>
            </a:rPr>
            <a:t>Adversely affect the person who provided the information voluntarily </a:t>
          </a:r>
        </a:p>
      </dsp:txBody>
      <dsp:txXfrm>
        <a:off x="38053" y="4512059"/>
        <a:ext cx="4191094" cy="7034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10636"/>
          <a:ext cx="4267200" cy="100737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dirty="0">
              <a:latin typeface="Lato" panose="020F0502020204030203" pitchFamily="34" charset="0"/>
              <a:ea typeface="Lato" panose="020F0502020204030203" pitchFamily="34" charset="0"/>
              <a:cs typeface="Lato" panose="020F0502020204030203" pitchFamily="34" charset="0"/>
            </a:rPr>
            <a:t>Initial Request </a:t>
          </a:r>
          <a:endParaRPr lang="en-US" sz="4200" kern="1200" dirty="0">
            <a:latin typeface="Lato" panose="020F0502020204030203" pitchFamily="34" charset="0"/>
            <a:ea typeface="Lato" panose="020F0502020204030203" pitchFamily="34" charset="0"/>
            <a:cs typeface="Lato" panose="020F0502020204030203" pitchFamily="34" charset="0"/>
          </a:endParaRPr>
        </a:p>
      </dsp:txBody>
      <dsp:txXfrm>
        <a:off x="49176" y="59812"/>
        <a:ext cx="4168848" cy="909018"/>
      </dsp:txXfrm>
    </dsp:sp>
    <dsp:sp modelId="{CC45C4C2-D338-9742-9589-C3B3D1181164}">
      <dsp:nvSpPr>
        <dsp:cNvPr id="0" name=""/>
        <dsp:cNvSpPr/>
      </dsp:nvSpPr>
      <dsp:spPr>
        <a:xfrm>
          <a:off x="0" y="1138966"/>
          <a:ext cx="4267200" cy="100737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dirty="0">
              <a:latin typeface="Lato" panose="020F0502020204030203" pitchFamily="34" charset="0"/>
              <a:ea typeface="Lato" panose="020F0502020204030203" pitchFamily="34" charset="0"/>
              <a:cs typeface="Lato" panose="020F0502020204030203" pitchFamily="34" charset="0"/>
            </a:rPr>
            <a:t>Internal Review </a:t>
          </a:r>
        </a:p>
      </dsp:txBody>
      <dsp:txXfrm>
        <a:off x="49176" y="1188142"/>
        <a:ext cx="4168848" cy="909018"/>
      </dsp:txXfrm>
    </dsp:sp>
    <dsp:sp modelId="{D21BB8A3-A56F-F740-AAFB-3BFC76DE4FFC}">
      <dsp:nvSpPr>
        <dsp:cNvPr id="0" name=""/>
        <dsp:cNvSpPr/>
      </dsp:nvSpPr>
      <dsp:spPr>
        <a:xfrm>
          <a:off x="0" y="2267296"/>
          <a:ext cx="4267200" cy="100737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dirty="0">
              <a:latin typeface="Lato" panose="020F0502020204030203" pitchFamily="34" charset="0"/>
              <a:ea typeface="Lato" panose="020F0502020204030203" pitchFamily="34" charset="0"/>
              <a:cs typeface="Lato" panose="020F0502020204030203" pitchFamily="34" charset="0"/>
            </a:rPr>
            <a:t>ICO</a:t>
          </a:r>
        </a:p>
      </dsp:txBody>
      <dsp:txXfrm>
        <a:off x="49176" y="2316472"/>
        <a:ext cx="4168848" cy="909018"/>
      </dsp:txXfrm>
    </dsp:sp>
    <dsp:sp modelId="{DC8EF26C-EB3C-4444-AEDC-5F276153E59D}">
      <dsp:nvSpPr>
        <dsp:cNvPr id="0" name=""/>
        <dsp:cNvSpPr/>
      </dsp:nvSpPr>
      <dsp:spPr>
        <a:xfrm>
          <a:off x="0" y="3395626"/>
          <a:ext cx="4267200" cy="100737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dirty="0">
              <a:latin typeface="Lato" panose="020F0502020204030203" pitchFamily="34" charset="0"/>
              <a:ea typeface="Lato" panose="020F0502020204030203" pitchFamily="34" charset="0"/>
              <a:cs typeface="Lato" panose="020F0502020204030203" pitchFamily="34" charset="0"/>
            </a:rPr>
            <a:t>Tribunal </a:t>
          </a:r>
        </a:p>
      </dsp:txBody>
      <dsp:txXfrm>
        <a:off x="49176" y="3444802"/>
        <a:ext cx="4168848" cy="909018"/>
      </dsp:txXfrm>
    </dsp:sp>
    <dsp:sp modelId="{4324161F-40A7-5046-AC7C-9DE72D9BA26F}">
      <dsp:nvSpPr>
        <dsp:cNvPr id="0" name=""/>
        <dsp:cNvSpPr/>
      </dsp:nvSpPr>
      <dsp:spPr>
        <a:xfrm>
          <a:off x="0" y="4534593"/>
          <a:ext cx="4267200" cy="100737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dirty="0">
              <a:latin typeface="Lato" panose="020F0502020204030203" pitchFamily="34" charset="0"/>
              <a:ea typeface="Lato" panose="020F0502020204030203" pitchFamily="34" charset="0"/>
              <a:cs typeface="Lato" panose="020F0502020204030203" pitchFamily="34" charset="0"/>
            </a:rPr>
            <a:t>JR</a:t>
          </a:r>
        </a:p>
      </dsp:txBody>
      <dsp:txXfrm>
        <a:off x="49176" y="4583769"/>
        <a:ext cx="4168848" cy="9090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439754"/>
          <a:ext cx="4267200" cy="226058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GB" sz="5800" kern="1200" dirty="0">
              <a:latin typeface="Lato" panose="020F0502020204030203" pitchFamily="34" charset="0"/>
              <a:ea typeface="Lato" panose="020F0502020204030203" pitchFamily="34" charset="0"/>
              <a:cs typeface="Lato" panose="020F0502020204030203" pitchFamily="34" charset="0"/>
            </a:rPr>
            <a:t>FOIA</a:t>
          </a:r>
          <a:endParaRPr lang="en-US" sz="5800" kern="1200" dirty="0">
            <a:latin typeface="Lato" panose="020F0502020204030203" pitchFamily="34" charset="0"/>
            <a:ea typeface="Lato" panose="020F0502020204030203" pitchFamily="34" charset="0"/>
            <a:cs typeface="Lato" panose="020F0502020204030203" pitchFamily="34" charset="0"/>
          </a:endParaRPr>
        </a:p>
      </dsp:txBody>
      <dsp:txXfrm>
        <a:off x="110353" y="550107"/>
        <a:ext cx="4046494" cy="2039880"/>
      </dsp:txXfrm>
    </dsp:sp>
    <dsp:sp modelId="{EBF1241D-6A80-0345-9FAC-D2196386A696}">
      <dsp:nvSpPr>
        <dsp:cNvPr id="0" name=""/>
        <dsp:cNvSpPr/>
      </dsp:nvSpPr>
      <dsp:spPr>
        <a:xfrm>
          <a:off x="0" y="2854501"/>
          <a:ext cx="4267200" cy="2260586"/>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l" defTabSz="2578100">
            <a:lnSpc>
              <a:spcPct val="90000"/>
            </a:lnSpc>
            <a:spcBef>
              <a:spcPct val="0"/>
            </a:spcBef>
            <a:spcAft>
              <a:spcPct val="35000"/>
            </a:spcAft>
            <a:buNone/>
          </a:pPr>
          <a:r>
            <a:rPr lang="en-GB" sz="5800" kern="1200" dirty="0">
              <a:latin typeface="Lato" panose="020F0502020204030203" pitchFamily="34" charset="0"/>
              <a:ea typeface="Lato" panose="020F0502020204030203" pitchFamily="34" charset="0"/>
              <a:cs typeface="Lato" panose="020F0502020204030203" pitchFamily="34" charset="0"/>
            </a:rPr>
            <a:t>Pre-Action Disclosure</a:t>
          </a:r>
        </a:p>
      </dsp:txBody>
      <dsp:txXfrm>
        <a:off x="110353" y="2964854"/>
        <a:ext cx="4046494" cy="20398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D6CFA-B905-BD44-9ADF-8A8A9E6152F4}">
      <dsp:nvSpPr>
        <dsp:cNvPr id="0" name=""/>
        <dsp:cNvSpPr/>
      </dsp:nvSpPr>
      <dsp:spPr>
        <a:xfrm>
          <a:off x="0" y="1149991"/>
          <a:ext cx="4267200" cy="74353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latin typeface="Lato" panose="020F0502020204030203" pitchFamily="34" charset="0"/>
              <a:ea typeface="Lato" panose="020F0502020204030203" pitchFamily="34" charset="0"/>
              <a:cs typeface="Lato" panose="020F0502020204030203" pitchFamily="34" charset="0"/>
            </a:rPr>
            <a:t>Company/shareholder </a:t>
          </a:r>
          <a:endParaRPr lang="en-US" sz="3100" kern="1200" dirty="0">
            <a:latin typeface="Lato" panose="020F0502020204030203" pitchFamily="34" charset="0"/>
            <a:ea typeface="Lato" panose="020F0502020204030203" pitchFamily="34" charset="0"/>
            <a:cs typeface="Lato" panose="020F0502020204030203" pitchFamily="34" charset="0"/>
          </a:endParaRPr>
        </a:p>
      </dsp:txBody>
      <dsp:txXfrm>
        <a:off x="36296" y="1186287"/>
        <a:ext cx="4194608" cy="670943"/>
      </dsp:txXfrm>
    </dsp:sp>
    <dsp:sp modelId="{EBF1241D-6A80-0345-9FAC-D2196386A696}">
      <dsp:nvSpPr>
        <dsp:cNvPr id="0" name=""/>
        <dsp:cNvSpPr/>
      </dsp:nvSpPr>
      <dsp:spPr>
        <a:xfrm>
          <a:off x="0" y="1982806"/>
          <a:ext cx="4267200" cy="74353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latin typeface="Lato" panose="020F0502020204030203" pitchFamily="34" charset="0"/>
              <a:ea typeface="Lato" panose="020F0502020204030203" pitchFamily="34" charset="0"/>
              <a:cs typeface="Lato" panose="020F0502020204030203" pitchFamily="34" charset="0"/>
            </a:rPr>
            <a:t>Insolvency </a:t>
          </a:r>
        </a:p>
      </dsp:txBody>
      <dsp:txXfrm>
        <a:off x="36296" y="2019102"/>
        <a:ext cx="4194608" cy="670943"/>
      </dsp:txXfrm>
    </dsp:sp>
    <dsp:sp modelId="{CC45C4C2-D338-9742-9589-C3B3D1181164}">
      <dsp:nvSpPr>
        <dsp:cNvPr id="0" name=""/>
        <dsp:cNvSpPr/>
      </dsp:nvSpPr>
      <dsp:spPr>
        <a:xfrm>
          <a:off x="0" y="2815621"/>
          <a:ext cx="4267200" cy="74353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latin typeface="Lato" panose="020F0502020204030203" pitchFamily="34" charset="0"/>
              <a:ea typeface="Lato" panose="020F0502020204030203" pitchFamily="34" charset="0"/>
              <a:cs typeface="Lato" panose="020F0502020204030203" pitchFamily="34" charset="0"/>
            </a:rPr>
            <a:t>Property </a:t>
          </a:r>
        </a:p>
      </dsp:txBody>
      <dsp:txXfrm>
        <a:off x="36296" y="2851917"/>
        <a:ext cx="4194608" cy="670943"/>
      </dsp:txXfrm>
    </dsp:sp>
    <dsp:sp modelId="{DEB19658-A242-DB48-87FE-6CC035E2A717}">
      <dsp:nvSpPr>
        <dsp:cNvPr id="0" name=""/>
        <dsp:cNvSpPr/>
      </dsp:nvSpPr>
      <dsp:spPr>
        <a:xfrm>
          <a:off x="0" y="3648436"/>
          <a:ext cx="4267200" cy="743535"/>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latin typeface="Lato" panose="020F0502020204030203" pitchFamily="34" charset="0"/>
              <a:ea typeface="Lato" panose="020F0502020204030203" pitchFamily="34" charset="0"/>
              <a:cs typeface="Lato" panose="020F0502020204030203" pitchFamily="34" charset="0"/>
            </a:rPr>
            <a:t>Commercial</a:t>
          </a:r>
        </a:p>
      </dsp:txBody>
      <dsp:txXfrm>
        <a:off x="36296" y="3684732"/>
        <a:ext cx="4194608" cy="6709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88CC05-7980-A4E3-D8AA-A51198C53F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1672963-B292-241C-EF2F-37DA92D41E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5AEE6-624A-46B7-AAD6-3715892F05FD}" type="datetimeFigureOut">
              <a:rPr lang="en-GB" smtClean="0"/>
              <a:t>13/05/2025</a:t>
            </a:fld>
            <a:endParaRPr lang="en-GB"/>
          </a:p>
        </p:txBody>
      </p:sp>
      <p:sp>
        <p:nvSpPr>
          <p:cNvPr id="4" name="Footer Placeholder 3">
            <a:extLst>
              <a:ext uri="{FF2B5EF4-FFF2-40B4-BE49-F238E27FC236}">
                <a16:creationId xmlns:a16="http://schemas.microsoft.com/office/drawing/2014/main" id="{AB9D0BC1-C16E-1286-6557-5906E3AE5C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8E6EAA8-587C-C062-7937-EDA9755AA7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7F6A5C-86CD-409B-B52E-2FE55A9817DD}" type="slidenum">
              <a:rPr lang="en-GB" smtClean="0"/>
              <a:t>‹#›</a:t>
            </a:fld>
            <a:endParaRPr lang="en-GB"/>
          </a:p>
        </p:txBody>
      </p:sp>
    </p:spTree>
    <p:extLst>
      <p:ext uri="{BB962C8B-B14F-4D97-AF65-F5344CB8AC3E}">
        <p14:creationId xmlns:p14="http://schemas.microsoft.com/office/powerpoint/2010/main" val="4135276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B2F0D6-EC7A-6A46-8549-2A1E5527B24B}" type="datetimeFigureOut">
              <a:rPr lang="en-ES" smtClean="0"/>
              <a:t>05/13/2025</a:t>
            </a:fld>
            <a:endParaRPr lang="en-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C0345-B338-A042-820F-43F799424BD3}" type="slidenum">
              <a:rPr lang="en-ES" smtClean="0"/>
              <a:t>‹#›</a:t>
            </a:fld>
            <a:endParaRPr lang="en-ES"/>
          </a:p>
        </p:txBody>
      </p:sp>
    </p:spTree>
    <p:extLst>
      <p:ext uri="{BB962C8B-B14F-4D97-AF65-F5344CB8AC3E}">
        <p14:creationId xmlns:p14="http://schemas.microsoft.com/office/powerpoint/2010/main" val="1718114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080F71-20DD-FF44-B934-84CEE58F7AA1}" type="slidenum">
              <a:rPr lang="en-US" smtClean="0"/>
              <a:t>35</a:t>
            </a:fld>
            <a:endParaRPr lang="en-US"/>
          </a:p>
        </p:txBody>
      </p:sp>
    </p:spTree>
    <p:extLst>
      <p:ext uri="{BB962C8B-B14F-4D97-AF65-F5344CB8AC3E}">
        <p14:creationId xmlns:p14="http://schemas.microsoft.com/office/powerpoint/2010/main" val="10505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FEA60-AE0A-9D49-D0EE-F95505BF80CA}"/>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C9259F6-F5C8-5837-501B-387C77A24BCE}"/>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3E48F058-F2ED-8663-3FDB-0EDA662117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737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8C570-64C6-7B0D-8081-12B951D417A3}"/>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35AAFDAE-6BFF-E390-F35C-58F140504C9C}"/>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C256579B-16D8-5926-167A-E567D5D4F7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444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3752-EC73-CEFC-8FFE-39BA2EAF8492}"/>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BA1FD701-8AFB-51AE-86E6-4D13FD2A7EB1}"/>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0D373BA4-115E-87E7-BCC0-6F6F8B177A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163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67F10-2EFB-4E79-C8C2-B3438DF2CA59}"/>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B7069D06-FDAF-F73E-CBCF-9F50A845516D}"/>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7D94F7D7-1DEA-B708-B02C-B6D88F7BE8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436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FC825-1D76-4140-3CB0-9EA5EBE214B5}"/>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12FF1560-D717-E1F1-F3DE-BC70CAAAC29B}"/>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1C7E01F0-D7D7-923D-7EE3-ABF78D58D7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894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CC2F-CF7A-C18F-3652-55B5DD89BEC1}"/>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D204209-08CF-D969-16D0-DBD86F0EDB98}"/>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2B311E40-8E43-FBC3-7672-8EAFF2CC8F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9FB18-DFA9-EABA-D589-395B1388D5EF}"/>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C4720990-F8A8-B7F1-5E06-2C3390905165}"/>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FB380DA2-AF9B-0C54-C214-D08958DDBF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8869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0C078-36D6-A523-5FD4-4AC9E03EAF8C}"/>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16643FF-F4AB-314B-7DF7-9FD5F19C6412}"/>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33C8D75E-B7BF-1A7C-9104-65D664812C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63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8A834-91DB-D2D3-B406-F5F47AEB6B45}"/>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B6CED3AA-906F-7961-C66E-ED3889819AF1}"/>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99141CB6-A71F-5346-0072-0257376316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0512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C1410-821D-B774-0A24-690E8450667A}"/>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234BDA69-CFB0-3739-FB72-9042A561AF8A}"/>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40458BD6-244D-119D-1628-2877304749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51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2DC7-3CAD-7959-936F-DCB45DD4C27A}"/>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784AF2E-CD9B-9A9D-8970-5349A6B7D4DC}"/>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AFB60261-522B-C2C5-8DA4-CD3FF4DC07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686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6B847-F56F-96FE-1C78-0DBDF3FD65B3}"/>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4CD884B-0929-0EA4-C30A-179C4EDFF35A}"/>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0DC4F947-ABEE-9F00-9990-320DD4C277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551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386E5-5381-61C5-A601-A13F1B9009E3}"/>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833B122-1213-5A9B-0D1C-A4B63DAFED42}"/>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A2C2DFCA-B461-C54D-682D-849FC7E720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64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0DECD-805F-4622-8BF4-F1109B88363F}"/>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F625E1B-B437-02F0-B2E7-1CB771DF6E96}"/>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AC5BC724-5199-398D-3EB2-08A54E590C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11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34646-0EE9-4E4A-FC92-638881DBFE43}"/>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C6C81442-E195-B5D1-385B-7CEA63266ACF}"/>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AB38204A-9069-E8E7-D671-22A0FCA1FF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6196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4AA5A-5344-43EA-FDE3-EF48E5159CE0}"/>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822F6A85-AA60-E80C-D447-E2A04C465DAE}"/>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09C3429B-041A-F02C-A33A-034CF4952A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33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F4C4-1D81-AB15-F2BD-0E6C3E6D244E}"/>
            </a:ext>
          </a:extLst>
        </p:cNvPr>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581EB8B8-11F9-B393-95CC-AC61FED0CB62}"/>
              </a:ext>
            </a:extLst>
          </p:cNvPr>
          <p:cNvSpPr>
            <a:spLocks noGrp="1" noRot="1" noChangeAspect="1" noTextEdit="1"/>
          </p:cNvSpPr>
          <p:nvPr>
            <p:ph type="sldImg"/>
          </p:nvPr>
        </p:nvSpPr>
        <p:spPr>
          <a:ln/>
        </p:spPr>
      </p:sp>
      <p:sp>
        <p:nvSpPr>
          <p:cNvPr id="10243" name="Notes Placeholder 2">
            <a:extLst>
              <a:ext uri="{FF2B5EF4-FFF2-40B4-BE49-F238E27FC236}">
                <a16:creationId xmlns:a16="http://schemas.microsoft.com/office/drawing/2014/main" id="{7F57C051-4284-C976-AA6A-798CE478A2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387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6AB34E-BDB2-7CE6-4666-454623F111C1}"/>
              </a:ext>
            </a:extLst>
          </p:cNvPr>
          <p:cNvPicPr>
            <a:picLocks noChangeAspect="1"/>
          </p:cNvPicPr>
          <p:nvPr userDrawn="1"/>
        </p:nvPicPr>
        <p:blipFill>
          <a:blip r:embed="rId2"/>
          <a:stretch>
            <a:fillRect/>
          </a:stretch>
        </p:blipFill>
        <p:spPr>
          <a:xfrm>
            <a:off x="0" y="0"/>
            <a:ext cx="12192000" cy="5448300"/>
          </a:xfrm>
          <a:prstGeom prst="rect">
            <a:avLst/>
          </a:prstGeom>
        </p:spPr>
      </p:pic>
      <p:pic>
        <p:nvPicPr>
          <p:cNvPr id="4" name="Picture 3">
            <a:extLst>
              <a:ext uri="{FF2B5EF4-FFF2-40B4-BE49-F238E27FC236}">
                <a16:creationId xmlns:a16="http://schemas.microsoft.com/office/drawing/2014/main" id="{073DFEF2-5A20-935F-3489-A692DBBF393F}"/>
              </a:ext>
            </a:extLst>
          </p:cNvPr>
          <p:cNvPicPr>
            <a:picLocks noChangeAspect="1"/>
          </p:cNvPicPr>
          <p:nvPr userDrawn="1"/>
        </p:nvPicPr>
        <p:blipFill>
          <a:blip r:embed="rId3"/>
          <a:stretch>
            <a:fillRect/>
          </a:stretch>
        </p:blipFill>
        <p:spPr>
          <a:xfrm>
            <a:off x="9724767" y="5458927"/>
            <a:ext cx="2144069" cy="1132716"/>
          </a:xfrm>
          <a:prstGeom prst="rect">
            <a:avLst/>
          </a:prstGeom>
        </p:spPr>
      </p:pic>
      <p:sp>
        <p:nvSpPr>
          <p:cNvPr id="11" name="Rectangle 10">
            <a:extLst>
              <a:ext uri="{FF2B5EF4-FFF2-40B4-BE49-F238E27FC236}">
                <a16:creationId xmlns:a16="http://schemas.microsoft.com/office/drawing/2014/main" id="{3B155A42-D247-2B92-DB95-A74528A40FC1}"/>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2" name="Picture 11">
            <a:extLst>
              <a:ext uri="{FF2B5EF4-FFF2-40B4-BE49-F238E27FC236}">
                <a16:creationId xmlns:a16="http://schemas.microsoft.com/office/drawing/2014/main" id="{3432F643-A95D-975F-A4A6-CC9B30653306}"/>
              </a:ext>
            </a:extLst>
          </p:cNvPr>
          <p:cNvPicPr>
            <a:picLocks noChangeAspect="1"/>
          </p:cNvPicPr>
          <p:nvPr userDrawn="1"/>
        </p:nvPicPr>
        <p:blipFill>
          <a:blip r:embed="rId4"/>
          <a:stretch>
            <a:fillRect/>
          </a:stretch>
        </p:blipFill>
        <p:spPr>
          <a:xfrm>
            <a:off x="533743" y="523789"/>
            <a:ext cx="3998500" cy="622334"/>
          </a:xfrm>
          <a:prstGeom prst="rect">
            <a:avLst/>
          </a:prstGeom>
        </p:spPr>
      </p:pic>
    </p:spTree>
    <p:extLst>
      <p:ext uri="{BB962C8B-B14F-4D97-AF65-F5344CB8AC3E}">
        <p14:creationId xmlns:p14="http://schemas.microsoft.com/office/powerpoint/2010/main" val="348391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534E-8782-40B0-881E-6E781E94C4E1}" type="slidenum">
              <a:rPr kumimoji="0" lang="en-GB"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27CCFB74-96B9-F114-B9E6-F67CB537D5A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894135" y="5867124"/>
            <a:ext cx="3201504" cy="497076"/>
          </a:xfrm>
          <a:prstGeom prst="rect">
            <a:avLst/>
          </a:prstGeom>
        </p:spPr>
      </p:pic>
      <p:sp>
        <p:nvSpPr>
          <p:cNvPr id="5" name="Rectangle 4">
            <a:extLst>
              <a:ext uri="{FF2B5EF4-FFF2-40B4-BE49-F238E27FC236}">
                <a16:creationId xmlns:a16="http://schemas.microsoft.com/office/drawing/2014/main" id="{EB0F1D79-08DD-AEC0-2F8C-CC2E509BCC70}"/>
              </a:ext>
            </a:extLst>
          </p:cNvPr>
          <p:cNvSpPr>
            <a:spLocks noGrp="1" noRot="1" noMove="1" noResize="1" noEditPoints="1" noAdjustHandles="1" noChangeArrowheads="1" noChangeShapeType="1"/>
          </p:cNvSpPr>
          <p:nvPr userDrawn="1"/>
        </p:nvSpPr>
        <p:spPr>
          <a:xfrm>
            <a:off x="520994" y="631807"/>
            <a:ext cx="84865" cy="5732394"/>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Title 1">
            <a:extLst>
              <a:ext uri="{FF2B5EF4-FFF2-40B4-BE49-F238E27FC236}">
                <a16:creationId xmlns:a16="http://schemas.microsoft.com/office/drawing/2014/main" id="{244F3BD2-3373-11E2-05C1-299492396AD6}"/>
              </a:ext>
            </a:extLst>
          </p:cNvPr>
          <p:cNvSpPr>
            <a:spLocks noGrp="1"/>
          </p:cNvSpPr>
          <p:nvPr>
            <p:ph type="title" hasCustomPrompt="1"/>
          </p:nvPr>
        </p:nvSpPr>
        <p:spPr>
          <a:xfrm>
            <a:off x="785190" y="274636"/>
            <a:ext cx="3310449" cy="2487613"/>
          </a:xfrm>
          <a:prstGeom prst="rect">
            <a:avLst/>
          </a:prstGeom>
        </p:spPr>
        <p:txBody>
          <a:bodyPr/>
          <a:lstStyle>
            <a:lvl1pPr algn="l">
              <a:defRPr b="1">
                <a:latin typeface="Arial" panose="020B0604020202020204" pitchFamily="34" charset="0"/>
                <a:cs typeface="Arial" panose="020B0604020202020204" pitchFamily="34" charset="0"/>
              </a:defRPr>
            </a:lvl1pPr>
          </a:lstStyle>
          <a:p>
            <a:r>
              <a:rPr lang="en-GB" sz="4400" b="1">
                <a:solidFill>
                  <a:srgbClr val="0A2E25"/>
                </a:solidFill>
                <a:latin typeface="Arial" panose="020B0604020202020204" pitchFamily="34" charset="0"/>
                <a:cs typeface="Arial" panose="020B0604020202020204" pitchFamily="34" charset="0"/>
              </a:rPr>
              <a:t>Title</a:t>
            </a:r>
            <a:br>
              <a:rPr lang="en-GB" sz="4400" b="1">
                <a:solidFill>
                  <a:srgbClr val="0A2E25"/>
                </a:solidFill>
                <a:latin typeface="Arial" panose="020B0604020202020204" pitchFamily="34" charset="0"/>
                <a:cs typeface="Arial" panose="020B0604020202020204" pitchFamily="34" charset="0"/>
              </a:rPr>
            </a:br>
            <a:r>
              <a:rPr lang="en-GB" sz="4400" b="1">
                <a:solidFill>
                  <a:srgbClr val="0A2E25"/>
                </a:solidFill>
                <a:latin typeface="Arial" panose="020B0604020202020204" pitchFamily="34" charset="0"/>
                <a:cs typeface="Arial" panose="020B0604020202020204" pitchFamily="34" charset="0"/>
              </a:rPr>
              <a:t>goes</a:t>
            </a:r>
            <a:br>
              <a:rPr lang="en-GB" sz="4400" b="1">
                <a:solidFill>
                  <a:srgbClr val="0A2E25"/>
                </a:solidFill>
                <a:latin typeface="Arial" panose="020B0604020202020204" pitchFamily="34" charset="0"/>
                <a:cs typeface="Arial" panose="020B0604020202020204" pitchFamily="34" charset="0"/>
              </a:rPr>
            </a:br>
            <a:r>
              <a:rPr lang="en-GB" sz="4400" b="1">
                <a:solidFill>
                  <a:srgbClr val="0A2E25"/>
                </a:solidFill>
                <a:latin typeface="Arial" panose="020B0604020202020204" pitchFamily="34" charset="0"/>
                <a:cs typeface="Arial" panose="020B0604020202020204" pitchFamily="34" charset="0"/>
              </a:rPr>
              <a:t>here</a:t>
            </a:r>
          </a:p>
        </p:txBody>
      </p:sp>
      <p:sp>
        <p:nvSpPr>
          <p:cNvPr id="10" name="Content Placeholder 2">
            <a:extLst>
              <a:ext uri="{FF2B5EF4-FFF2-40B4-BE49-F238E27FC236}">
                <a16:creationId xmlns:a16="http://schemas.microsoft.com/office/drawing/2014/main" id="{9B927754-C23E-E84C-C63B-6D89C38A4F59}"/>
              </a:ext>
            </a:extLst>
          </p:cNvPr>
          <p:cNvSpPr>
            <a:spLocks noGrp="1"/>
          </p:cNvSpPr>
          <p:nvPr>
            <p:ph idx="1" hasCustomPrompt="1"/>
          </p:nvPr>
        </p:nvSpPr>
        <p:spPr>
          <a:xfrm>
            <a:off x="5428389" y="631807"/>
            <a:ext cx="6154011" cy="5217326"/>
          </a:xfrm>
          <a:prstGeom prst="rect">
            <a:avLst/>
          </a:prstGeom>
        </p:spPr>
        <p:txBody>
          <a:bodyPr/>
          <a:lstStyle>
            <a:lvl1pPr marL="342900" indent="-342900">
              <a:lnSpc>
                <a:spcPct val="110000"/>
              </a:lnSpc>
              <a:buClr>
                <a:srgbClr val="E42026"/>
              </a:buClr>
              <a:buFont typeface="Wingdings" pitchFamily="2" charset="2"/>
              <a:buChar char="§"/>
              <a:defRPr>
                <a:latin typeface="Arial" panose="020B0604020202020204" pitchFamily="34" charset="0"/>
                <a:cs typeface="Arial" panose="020B0604020202020204" pitchFamily="34" charset="0"/>
              </a:defRPr>
            </a:lvl1pPr>
            <a:lvl2pPr marL="742950" indent="-28575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2pPr>
            <a:lvl3pPr marL="11430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3pPr>
            <a:lvl4pPr marL="16002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4pPr>
            <a:lvl5pPr marL="20574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5pPr>
          </a:lstStyle>
          <a:p>
            <a:pPr lvl="0"/>
            <a:r>
              <a:rPr lang="en-US"/>
              <a:t>Content</a:t>
            </a:r>
          </a:p>
          <a:p>
            <a:pPr lvl="1"/>
            <a:r>
              <a:rPr lang="en-US"/>
              <a:t>Sub Content</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73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C81EA4-A939-5D97-DC99-6ABAF9F0CA8D}"/>
              </a:ext>
            </a:extLst>
          </p:cNvPr>
          <p:cNvPicPr>
            <a:picLocks noChangeAspect="1"/>
          </p:cNvPicPr>
          <p:nvPr userDrawn="1"/>
        </p:nvPicPr>
        <p:blipFill>
          <a:blip r:embed="rId2"/>
          <a:stretch>
            <a:fillRect/>
          </a:stretch>
        </p:blipFill>
        <p:spPr>
          <a:xfrm>
            <a:off x="0" y="0"/>
            <a:ext cx="12192000" cy="5448300"/>
          </a:xfrm>
          <a:prstGeom prst="rect">
            <a:avLst/>
          </a:prstGeom>
        </p:spPr>
      </p:pic>
      <p:pic>
        <p:nvPicPr>
          <p:cNvPr id="14" name="Picture 13">
            <a:extLst>
              <a:ext uri="{FF2B5EF4-FFF2-40B4-BE49-F238E27FC236}">
                <a16:creationId xmlns:a16="http://schemas.microsoft.com/office/drawing/2014/main" id="{64F025A5-E78C-4517-CFE2-B6DD944F7843}"/>
              </a:ext>
            </a:extLst>
          </p:cNvPr>
          <p:cNvPicPr>
            <a:picLocks noChangeAspect="1"/>
          </p:cNvPicPr>
          <p:nvPr userDrawn="1"/>
        </p:nvPicPr>
        <p:blipFill>
          <a:blip r:embed="rId3"/>
          <a:stretch>
            <a:fillRect/>
          </a:stretch>
        </p:blipFill>
        <p:spPr>
          <a:xfrm>
            <a:off x="533743" y="523789"/>
            <a:ext cx="3998500" cy="622334"/>
          </a:xfrm>
          <a:prstGeom prst="rect">
            <a:avLst/>
          </a:prstGeom>
        </p:spPr>
      </p:pic>
      <p:sp>
        <p:nvSpPr>
          <p:cNvPr id="16" name="Rectangle 15">
            <a:extLst>
              <a:ext uri="{FF2B5EF4-FFF2-40B4-BE49-F238E27FC236}">
                <a16:creationId xmlns:a16="http://schemas.microsoft.com/office/drawing/2014/main" id="{DCC0384B-041B-7A4C-0131-8A8D3D545DE2}"/>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2298624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5190" y="274638"/>
            <a:ext cx="10797209" cy="1143000"/>
          </a:xfrm>
          <a:prstGeom prst="rect">
            <a:avLst/>
          </a:prstGeom>
        </p:spPr>
        <p:txBody>
          <a:bodyPr/>
          <a:lstStyle>
            <a:lvl1pPr algn="l">
              <a:defRPr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idx="1" hasCustomPrompt="1"/>
          </p:nvPr>
        </p:nvSpPr>
        <p:spPr>
          <a:xfrm>
            <a:off x="785190" y="1600204"/>
            <a:ext cx="10797210" cy="4029072"/>
          </a:xfrm>
          <a:prstGeom prst="rect">
            <a:avLst/>
          </a:prstGeom>
        </p:spPr>
        <p:txBody>
          <a:bodyPr/>
          <a:lstStyle>
            <a:lvl1pPr marL="342900" indent="-342900">
              <a:lnSpc>
                <a:spcPct val="110000"/>
              </a:lnSpc>
              <a:buClr>
                <a:srgbClr val="E42026"/>
              </a:buClr>
              <a:buFont typeface="Wingdings" pitchFamily="2" charset="2"/>
              <a:buChar char="§"/>
              <a:defRPr>
                <a:latin typeface="Arial" panose="020B0604020202020204" pitchFamily="34" charset="0"/>
                <a:cs typeface="Arial" panose="020B0604020202020204" pitchFamily="34" charset="0"/>
              </a:defRPr>
            </a:lvl1pPr>
            <a:lvl2pPr marL="742950" indent="-28575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2pPr>
            <a:lvl3pPr marL="11430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3pPr>
            <a:lvl4pPr marL="16002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4pPr>
            <a:lvl5pPr marL="2057400" indent="-228600">
              <a:lnSpc>
                <a:spcPct val="110000"/>
              </a:lnSpc>
              <a:buClr>
                <a:srgbClr val="E42026"/>
              </a:buClr>
              <a:buSzPct val="50000"/>
              <a:buFont typeface="Wingdings" pitchFamily="2" charset="2"/>
              <a:buChar char="q"/>
              <a:defRPr>
                <a:latin typeface="Arial" panose="020B0604020202020204" pitchFamily="34" charset="0"/>
                <a:cs typeface="Arial" panose="020B0604020202020204" pitchFamily="34" charset="0"/>
              </a:defRPr>
            </a:lvl5pPr>
          </a:lstStyle>
          <a:p>
            <a:pPr lvl="0"/>
            <a:r>
              <a:rPr lang="en-US"/>
              <a:t>Content</a:t>
            </a:r>
          </a:p>
          <a:p>
            <a:pPr lvl="1"/>
            <a:r>
              <a:rPr lang="en-US"/>
              <a:t>Sub Content</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F0534E-8782-40B0-881E-6E781E94C4E1}" type="slidenum">
              <a:rPr kumimoji="0" lang="en-GB" sz="12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27CCFB74-96B9-F114-B9E6-F67CB537D5A9}"/>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894135" y="5867124"/>
            <a:ext cx="3201504" cy="497076"/>
          </a:xfrm>
          <a:prstGeom prst="rect">
            <a:avLst/>
          </a:prstGeom>
        </p:spPr>
      </p:pic>
      <p:sp>
        <p:nvSpPr>
          <p:cNvPr id="5" name="Rectangle 4">
            <a:extLst>
              <a:ext uri="{FF2B5EF4-FFF2-40B4-BE49-F238E27FC236}">
                <a16:creationId xmlns:a16="http://schemas.microsoft.com/office/drawing/2014/main" id="{EB0F1D79-08DD-AEC0-2F8C-CC2E509BCC70}"/>
              </a:ext>
            </a:extLst>
          </p:cNvPr>
          <p:cNvSpPr>
            <a:spLocks noGrp="1" noRot="1" noMove="1" noResize="1" noEditPoints="1" noAdjustHandles="1" noChangeArrowheads="1" noChangeShapeType="1"/>
          </p:cNvSpPr>
          <p:nvPr userDrawn="1"/>
        </p:nvSpPr>
        <p:spPr>
          <a:xfrm>
            <a:off x="520994" y="631807"/>
            <a:ext cx="84865" cy="5732394"/>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233605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Final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C81EA4-A939-5D97-DC99-6ABAF9F0CA8D}"/>
              </a:ext>
            </a:extLst>
          </p:cNvPr>
          <p:cNvPicPr>
            <a:picLocks noChangeAspect="1"/>
          </p:cNvPicPr>
          <p:nvPr userDrawn="1"/>
        </p:nvPicPr>
        <p:blipFill>
          <a:blip r:embed="rId2"/>
          <a:stretch>
            <a:fillRect/>
          </a:stretch>
        </p:blipFill>
        <p:spPr>
          <a:xfrm>
            <a:off x="0" y="0"/>
            <a:ext cx="12192000" cy="5448300"/>
          </a:xfrm>
          <a:prstGeom prst="rect">
            <a:avLst/>
          </a:prstGeom>
        </p:spPr>
      </p:pic>
      <p:pic>
        <p:nvPicPr>
          <p:cNvPr id="3" name="Picture 2">
            <a:extLst>
              <a:ext uri="{FF2B5EF4-FFF2-40B4-BE49-F238E27FC236}">
                <a16:creationId xmlns:a16="http://schemas.microsoft.com/office/drawing/2014/main" id="{FE53E0DC-AD4C-094F-278C-4053B9D7A7EF}"/>
              </a:ext>
            </a:extLst>
          </p:cNvPr>
          <p:cNvPicPr>
            <a:picLocks noChangeAspect="1"/>
          </p:cNvPicPr>
          <p:nvPr userDrawn="1"/>
        </p:nvPicPr>
        <p:blipFill>
          <a:blip r:embed="rId3"/>
          <a:stretch>
            <a:fillRect/>
          </a:stretch>
        </p:blipFill>
        <p:spPr>
          <a:xfrm>
            <a:off x="9724767" y="5458927"/>
            <a:ext cx="2144069" cy="1132716"/>
          </a:xfrm>
          <a:prstGeom prst="rect">
            <a:avLst/>
          </a:prstGeom>
        </p:spPr>
      </p:pic>
      <p:pic>
        <p:nvPicPr>
          <p:cNvPr id="11" name="Picture 10">
            <a:extLst>
              <a:ext uri="{FF2B5EF4-FFF2-40B4-BE49-F238E27FC236}">
                <a16:creationId xmlns:a16="http://schemas.microsoft.com/office/drawing/2014/main" id="{9B374EFB-B141-6CCA-E08A-2D32C6370BB0}"/>
              </a:ext>
            </a:extLst>
          </p:cNvPr>
          <p:cNvPicPr>
            <a:picLocks noChangeAspect="1"/>
          </p:cNvPicPr>
          <p:nvPr userDrawn="1"/>
        </p:nvPicPr>
        <p:blipFill>
          <a:blip r:embed="rId3"/>
          <a:stretch>
            <a:fillRect/>
          </a:stretch>
        </p:blipFill>
        <p:spPr>
          <a:xfrm>
            <a:off x="9724767" y="5458927"/>
            <a:ext cx="2144069" cy="1132716"/>
          </a:xfrm>
          <a:prstGeom prst="rect">
            <a:avLst/>
          </a:prstGeom>
        </p:spPr>
      </p:pic>
      <p:pic>
        <p:nvPicPr>
          <p:cNvPr id="14" name="Picture 13">
            <a:extLst>
              <a:ext uri="{FF2B5EF4-FFF2-40B4-BE49-F238E27FC236}">
                <a16:creationId xmlns:a16="http://schemas.microsoft.com/office/drawing/2014/main" id="{64F025A5-E78C-4517-CFE2-B6DD944F7843}"/>
              </a:ext>
            </a:extLst>
          </p:cNvPr>
          <p:cNvPicPr>
            <a:picLocks noChangeAspect="1"/>
          </p:cNvPicPr>
          <p:nvPr userDrawn="1"/>
        </p:nvPicPr>
        <p:blipFill>
          <a:blip r:embed="rId4"/>
          <a:stretch>
            <a:fillRect/>
          </a:stretch>
        </p:blipFill>
        <p:spPr>
          <a:xfrm>
            <a:off x="533743" y="523789"/>
            <a:ext cx="3998500" cy="622334"/>
          </a:xfrm>
          <a:prstGeom prst="rect">
            <a:avLst/>
          </a:prstGeom>
        </p:spPr>
      </p:pic>
      <p:sp>
        <p:nvSpPr>
          <p:cNvPr id="16" name="Rectangle 15">
            <a:extLst>
              <a:ext uri="{FF2B5EF4-FFF2-40B4-BE49-F238E27FC236}">
                <a16:creationId xmlns:a16="http://schemas.microsoft.com/office/drawing/2014/main" id="{DCC0384B-041B-7A4C-0131-8A8D3D545DE2}"/>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1935855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11582400" cy="609600"/>
          </a:xfrm>
          <a:prstGeom prst="rect">
            <a:avLst/>
          </a:prstGeom>
        </p:spPr>
        <p:txBody>
          <a:bodyPr/>
          <a:lstStyle>
            <a:lvl1pPr algn="l" rtl="0" eaLnBrk="0" fontAlgn="base" hangingPunct="0">
              <a:lnSpc>
                <a:spcPct val="90000"/>
              </a:lnSpc>
              <a:spcBef>
                <a:spcPct val="0"/>
              </a:spcBef>
              <a:spcAft>
                <a:spcPct val="0"/>
              </a:spcAft>
              <a:defRPr lang="en-US" sz="2000" b="0" dirty="0">
                <a:solidFill>
                  <a:schemeClr val="tx1"/>
                </a:solidFill>
                <a:latin typeface="Calibri" pitchFamily="34" charset="0"/>
                <a:ea typeface="+mj-ea"/>
                <a:cs typeface="+mj-cs"/>
              </a:defRPr>
            </a:lvl1pPr>
          </a:lstStyle>
          <a:p>
            <a:r>
              <a:rPr lang="en-US" dirty="0"/>
              <a:t>Click to edit Master title style</a:t>
            </a:r>
          </a:p>
        </p:txBody>
      </p:sp>
      <p:sp>
        <p:nvSpPr>
          <p:cNvPr id="3" name="Content Placeholder 2"/>
          <p:cNvSpPr>
            <a:spLocks noGrp="1"/>
          </p:cNvSpPr>
          <p:nvPr>
            <p:ph sz="half" idx="1"/>
          </p:nvPr>
        </p:nvSpPr>
        <p:spPr>
          <a:xfrm>
            <a:off x="304800" y="914401"/>
            <a:ext cx="5689600" cy="5541963"/>
          </a:xfrm>
          <a:prstGeom prst="rect">
            <a:avLst/>
          </a:prstGeom>
        </p:spPr>
        <p:txBody>
          <a:bodyPr/>
          <a:lstStyle>
            <a:lvl1pPr algn="l" rtl="0" eaLnBrk="0" fontAlgn="base" hangingPunct="0">
              <a:lnSpc>
                <a:spcPct val="90000"/>
              </a:lnSpc>
              <a:spcBef>
                <a:spcPts val="600"/>
              </a:spcBef>
              <a:spcAft>
                <a:spcPct val="0"/>
              </a:spcAft>
              <a:defRPr lang="en-US" sz="1600" dirty="0" smtClean="0">
                <a:solidFill>
                  <a:schemeClr val="tx1"/>
                </a:solidFill>
                <a:latin typeface="Calibri" pitchFamily="34" charset="0"/>
                <a:ea typeface="+mn-ea"/>
                <a:cs typeface="+mn-cs"/>
              </a:defRPr>
            </a:lvl1pPr>
            <a:lvl2pPr marL="230188" indent="-230188" algn="l" rtl="0" eaLnBrk="0" fontAlgn="base" hangingPunct="0">
              <a:lnSpc>
                <a:spcPct val="90000"/>
              </a:lnSpc>
              <a:spcBef>
                <a:spcPts val="600"/>
              </a:spcBef>
              <a:spcAft>
                <a:spcPct val="0"/>
              </a:spcAft>
              <a:buSzPct val="100000"/>
              <a:defRPr lang="en-US" sz="1600" dirty="0" smtClean="0">
                <a:solidFill>
                  <a:schemeClr val="tx1"/>
                </a:solidFill>
                <a:latin typeface="Calibri" pitchFamily="34" charset="0"/>
                <a:ea typeface="+mn-ea"/>
                <a:cs typeface="+mn-cs"/>
              </a:defRPr>
            </a:lvl2pPr>
            <a:lvl3pPr algn="l" rtl="0" eaLnBrk="0" fontAlgn="base" hangingPunct="0">
              <a:lnSpc>
                <a:spcPct val="90000"/>
              </a:lnSpc>
              <a:spcBef>
                <a:spcPts val="600"/>
              </a:spcBef>
              <a:spcAft>
                <a:spcPct val="0"/>
              </a:spcAft>
              <a:defRPr lang="en-US" sz="1400" dirty="0" smtClean="0">
                <a:solidFill>
                  <a:schemeClr val="tx1"/>
                </a:solidFill>
                <a:latin typeface="Calibri" pitchFamily="34" charset="0"/>
                <a:cs typeface="+mn-cs"/>
              </a:defRPr>
            </a:lvl3pPr>
            <a:lvl4pPr marL="511175" indent="-50800" algn="l" rtl="0" eaLnBrk="0" fontAlgn="base" hangingPunct="0">
              <a:lnSpc>
                <a:spcPct val="90000"/>
              </a:lnSpc>
              <a:spcBef>
                <a:spcPts val="600"/>
              </a:spcBef>
              <a:spcAft>
                <a:spcPct val="0"/>
              </a:spcAft>
              <a:tabLst/>
              <a:defRPr lang="en-US" sz="1300" dirty="0">
                <a:solidFill>
                  <a:schemeClr val="tx1"/>
                </a:solidFill>
                <a:latin typeface="Calibri" pitchFamily="34" charset="0"/>
                <a:cs typeface="+mn-cs"/>
              </a:defRPr>
            </a:lvl4pPr>
            <a:lvl5pPr algn="l" rtl="0" eaLnBrk="0" fontAlgn="base" hangingPunct="0">
              <a:lnSpc>
                <a:spcPct val="90000"/>
              </a:lnSpc>
              <a:spcBef>
                <a:spcPts val="600"/>
              </a:spcBef>
              <a:spcAft>
                <a:spcPct val="0"/>
              </a:spcAft>
              <a:defRPr lang="en-US" sz="1600" dirty="0">
                <a:solidFill>
                  <a:schemeClr val="tx1"/>
                </a:solidFill>
                <a:latin typeface="Calibri" pitchFamily="34" charset="0"/>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914401"/>
            <a:ext cx="5689600" cy="5541963"/>
          </a:xfrm>
          <a:prstGeom prst="rect">
            <a:avLst/>
          </a:prstGeom>
        </p:spPr>
        <p:txBody>
          <a:bodyPr/>
          <a:lstStyle>
            <a:lvl1pPr algn="l" rtl="0" eaLnBrk="0" fontAlgn="base" hangingPunct="0">
              <a:lnSpc>
                <a:spcPct val="90000"/>
              </a:lnSpc>
              <a:spcBef>
                <a:spcPts val="600"/>
              </a:spcBef>
              <a:spcAft>
                <a:spcPct val="0"/>
              </a:spcAft>
              <a:defRPr lang="en-US" sz="1600" dirty="0" smtClean="0">
                <a:solidFill>
                  <a:schemeClr val="tx1"/>
                </a:solidFill>
                <a:latin typeface="Calibri" pitchFamily="34" charset="0"/>
                <a:ea typeface="+mn-ea"/>
                <a:cs typeface="+mn-cs"/>
              </a:defRPr>
            </a:lvl1pPr>
            <a:lvl2pPr algn="l" rtl="0" eaLnBrk="0" fontAlgn="base" hangingPunct="0">
              <a:lnSpc>
                <a:spcPct val="90000"/>
              </a:lnSpc>
              <a:spcBef>
                <a:spcPts val="600"/>
              </a:spcBef>
              <a:spcAft>
                <a:spcPct val="0"/>
              </a:spcAft>
              <a:buSzPct val="100000"/>
              <a:defRPr lang="en-US" sz="1600" dirty="0" smtClean="0">
                <a:solidFill>
                  <a:schemeClr val="tx1"/>
                </a:solidFill>
                <a:latin typeface="Calibri" pitchFamily="34" charset="0"/>
                <a:ea typeface="+mn-ea"/>
                <a:cs typeface="+mn-cs"/>
              </a:defRPr>
            </a:lvl2pPr>
            <a:lvl3pPr algn="l" rtl="0" eaLnBrk="0" fontAlgn="base" hangingPunct="0">
              <a:lnSpc>
                <a:spcPct val="90000"/>
              </a:lnSpc>
              <a:spcBef>
                <a:spcPts val="600"/>
              </a:spcBef>
              <a:spcAft>
                <a:spcPct val="0"/>
              </a:spcAft>
              <a:defRPr lang="en-US" sz="1400" dirty="0" smtClean="0">
                <a:solidFill>
                  <a:schemeClr val="tx1"/>
                </a:solidFill>
                <a:latin typeface="Calibri" pitchFamily="34" charset="0"/>
                <a:cs typeface="+mn-cs"/>
              </a:defRPr>
            </a:lvl3pPr>
            <a:lvl4pPr algn="l" rtl="0" eaLnBrk="0" fontAlgn="base" hangingPunct="0">
              <a:lnSpc>
                <a:spcPct val="90000"/>
              </a:lnSpc>
              <a:spcBef>
                <a:spcPts val="600"/>
              </a:spcBef>
              <a:spcAft>
                <a:spcPct val="0"/>
              </a:spcAft>
              <a:defRPr lang="en-US" sz="1300" dirty="0">
                <a:solidFill>
                  <a:schemeClr val="tx1"/>
                </a:solidFill>
                <a:latin typeface="Calibri" pitchFamily="34" charset="0"/>
                <a:cs typeface="+mn-cs"/>
              </a:defRPr>
            </a:lvl4pPr>
            <a:lvl5pPr algn="l" rtl="0" eaLnBrk="0" fontAlgn="base" hangingPunct="0">
              <a:lnSpc>
                <a:spcPct val="90000"/>
              </a:lnSpc>
              <a:spcBef>
                <a:spcPts val="600"/>
              </a:spcBef>
              <a:spcAft>
                <a:spcPct val="0"/>
              </a:spcAft>
              <a:defRPr lang="en-US" sz="1600" dirty="0">
                <a:solidFill>
                  <a:schemeClr val="tx1"/>
                </a:solidFill>
                <a:latin typeface="Calibri" pitchFamily="34" charset="0"/>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987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6D07F07F-AEA7-F2C3-150A-4797A05216AF}"/>
              </a:ext>
            </a:extLst>
          </p:cNvPr>
          <p:cNvPicPr>
            <a:picLocks noChangeAspect="1"/>
          </p:cNvPicPr>
          <p:nvPr userDrawn="1"/>
        </p:nvPicPr>
        <p:blipFill>
          <a:blip r:embed="rId8"/>
          <a:stretch>
            <a:fillRect/>
          </a:stretch>
        </p:blipFill>
        <p:spPr>
          <a:xfrm>
            <a:off x="0" y="0"/>
            <a:ext cx="12192000" cy="5448300"/>
          </a:xfrm>
          <a:prstGeom prst="rect">
            <a:avLst/>
          </a:prstGeom>
        </p:spPr>
      </p:pic>
      <p:pic>
        <p:nvPicPr>
          <p:cNvPr id="8" name="Picture 7">
            <a:extLst>
              <a:ext uri="{FF2B5EF4-FFF2-40B4-BE49-F238E27FC236}">
                <a16:creationId xmlns:a16="http://schemas.microsoft.com/office/drawing/2014/main" id="{22C621B9-AC5E-1DCD-7B7D-78BD05237977}"/>
              </a:ext>
            </a:extLst>
          </p:cNvPr>
          <p:cNvPicPr>
            <a:picLocks noChangeAspect="1"/>
          </p:cNvPicPr>
          <p:nvPr userDrawn="1"/>
        </p:nvPicPr>
        <p:blipFill>
          <a:blip r:embed="rId9"/>
          <a:stretch>
            <a:fillRect/>
          </a:stretch>
        </p:blipFill>
        <p:spPr>
          <a:xfrm>
            <a:off x="9724767" y="5458927"/>
            <a:ext cx="2144069" cy="1132716"/>
          </a:xfrm>
          <a:prstGeom prst="rect">
            <a:avLst/>
          </a:prstGeom>
        </p:spPr>
      </p:pic>
      <p:sp>
        <p:nvSpPr>
          <p:cNvPr id="9" name="TextBox 8">
            <a:extLst>
              <a:ext uri="{FF2B5EF4-FFF2-40B4-BE49-F238E27FC236}">
                <a16:creationId xmlns:a16="http://schemas.microsoft.com/office/drawing/2014/main" id="{403C153F-C3C5-FFA3-559F-327052A79F1C}"/>
              </a:ext>
            </a:extLst>
          </p:cNvPr>
          <p:cNvSpPr txBox="1"/>
          <p:nvPr userDrawn="1"/>
        </p:nvSpPr>
        <p:spPr>
          <a:xfrm>
            <a:off x="417802" y="6165061"/>
            <a:ext cx="96008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boria Book" panose="02000000000000000000" pitchFamily="2" charset="77"/>
                <a:ea typeface="+mn-ea"/>
                <a:cs typeface="+mn-cs"/>
              </a:rPr>
              <a:t>+44 (0)20 7419 8000  |  clerks@newsquarechambers.co.uk  |  newsquarechambers.co.uk</a:t>
            </a:r>
            <a:endParaRPr kumimoji="0" lang="en-ES" sz="1400" b="0" i="0" u="none" strike="noStrike" kern="1200" cap="none" spc="0" normalizeH="0" baseline="0" noProof="0">
              <a:ln>
                <a:noFill/>
              </a:ln>
              <a:solidFill>
                <a:prstClr val="black"/>
              </a:solidFill>
              <a:effectLst/>
              <a:uLnTx/>
              <a:uFillTx/>
              <a:latin typeface="Arboria Book" panose="02000000000000000000" pitchFamily="2" charset="77"/>
              <a:ea typeface="+mn-ea"/>
              <a:cs typeface="+mn-cs"/>
            </a:endParaRPr>
          </a:p>
        </p:txBody>
      </p:sp>
      <p:sp>
        <p:nvSpPr>
          <p:cNvPr id="10" name="Rectangle 9">
            <a:extLst>
              <a:ext uri="{FF2B5EF4-FFF2-40B4-BE49-F238E27FC236}">
                <a16:creationId xmlns:a16="http://schemas.microsoft.com/office/drawing/2014/main" id="{501822BC-ECA9-56C6-A2E3-538A23A681EC}"/>
              </a:ext>
            </a:extLst>
          </p:cNvPr>
          <p:cNvSpPr/>
          <p:nvPr userDrawn="1"/>
        </p:nvSpPr>
        <p:spPr>
          <a:xfrm>
            <a:off x="533743" y="1705232"/>
            <a:ext cx="96452" cy="4090087"/>
          </a:xfrm>
          <a:prstGeom prst="rect">
            <a:avLst/>
          </a:prstGeom>
          <a:solidFill>
            <a:srgbClr val="E5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1" name="Picture 10">
            <a:extLst>
              <a:ext uri="{FF2B5EF4-FFF2-40B4-BE49-F238E27FC236}">
                <a16:creationId xmlns:a16="http://schemas.microsoft.com/office/drawing/2014/main" id="{5BC935D5-F1E7-B52C-E10B-CEC61AA17C24}"/>
              </a:ext>
            </a:extLst>
          </p:cNvPr>
          <p:cNvPicPr>
            <a:picLocks noChangeAspect="1"/>
          </p:cNvPicPr>
          <p:nvPr userDrawn="1"/>
        </p:nvPicPr>
        <p:blipFill>
          <a:blip r:embed="rId10"/>
          <a:stretch>
            <a:fillRect/>
          </a:stretch>
        </p:blipFill>
        <p:spPr>
          <a:xfrm>
            <a:off x="533743" y="523789"/>
            <a:ext cx="3998500" cy="622334"/>
          </a:xfrm>
          <a:prstGeom prst="rect">
            <a:avLst/>
          </a:prstGeom>
        </p:spPr>
      </p:pic>
    </p:spTree>
    <p:extLst>
      <p:ext uri="{BB962C8B-B14F-4D97-AF65-F5344CB8AC3E}">
        <p14:creationId xmlns:p14="http://schemas.microsoft.com/office/powerpoint/2010/main" val="67295759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3" r:id="rId3"/>
    <p:sldLayoutId id="2147483662" r:id="rId4"/>
    <p:sldLayoutId id="2147483666" r:id="rId5"/>
    <p:sldLayoutId id="2147483667" r:id="rId6"/>
  </p:sldLayoutIdLst>
  <p:hf sldNum="0"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0F747-0A36-B2AE-3DC3-6E2C48521E54}"/>
            </a:ext>
          </a:extLst>
        </p:cNvPr>
        <p:cNvGrpSpPr/>
        <p:nvPr/>
      </p:nvGrpSpPr>
      <p:grpSpPr>
        <a:xfrm>
          <a:off x="0" y="0"/>
          <a:ext cx="0" cy="0"/>
          <a:chOff x="0" y="0"/>
          <a:chExt cx="0" cy="0"/>
        </a:xfrm>
      </p:grpSpPr>
      <p:pic>
        <p:nvPicPr>
          <p:cNvPr id="11" name="Picture 10" descr="A row of houses with plants&#10;&#10;AI-generated content may be incorrect.">
            <a:extLst>
              <a:ext uri="{FF2B5EF4-FFF2-40B4-BE49-F238E27FC236}">
                <a16:creationId xmlns:a16="http://schemas.microsoft.com/office/drawing/2014/main" id="{4F8BA0A7-EF99-4655-B55B-5CE934806E1E}"/>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AD3B8C07-691C-2CDD-FC63-FCE6999D7BC7}"/>
              </a:ext>
            </a:extLst>
          </p:cNvPr>
          <p:cNvSpPr txBox="1"/>
          <p:nvPr/>
        </p:nvSpPr>
        <p:spPr>
          <a:xfrm>
            <a:off x="785191" y="4532197"/>
            <a:ext cx="708872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dirty="0">
                <a:solidFill>
                  <a:srgbClr val="E5151A"/>
                </a:solidFill>
                <a:latin typeface="Arial" panose="020B0604020202020204" pitchFamily="34" charset="0"/>
                <a:cs typeface="Arial" panose="020B0604020202020204" pitchFamily="34" charset="0"/>
              </a:rPr>
              <a:t>Rights Over Land Conference</a:t>
            </a:r>
          </a:p>
        </p:txBody>
      </p:sp>
    </p:spTree>
    <p:extLst>
      <p:ext uri="{BB962C8B-B14F-4D97-AF65-F5344CB8AC3E}">
        <p14:creationId xmlns:p14="http://schemas.microsoft.com/office/powerpoint/2010/main" val="133839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Commons Act 2006</a:t>
            </a:r>
            <a:r>
              <a:rPr dirty="0"/>
              <a:t>: s.16(6)</a:t>
            </a:r>
          </a:p>
        </p:txBody>
      </p:sp>
      <p:sp>
        <p:nvSpPr>
          <p:cNvPr id="3" name="Content Placeholder 2"/>
          <p:cNvSpPr>
            <a:spLocks noGrp="1"/>
          </p:cNvSpPr>
          <p:nvPr>
            <p:ph idx="1"/>
          </p:nvPr>
        </p:nvSpPr>
        <p:spPr/>
        <p:txBody>
          <a:bodyPr>
            <a:normAutofit lnSpcReduction="10000"/>
          </a:bodyPr>
          <a:lstStyle/>
          <a:p>
            <a:pPr marL="0" indent="0">
              <a:buNone/>
            </a:pPr>
            <a:r>
              <a:rPr dirty="0"/>
              <a:t>Decision-maker must consider:</a:t>
            </a:r>
          </a:p>
          <a:p>
            <a:r>
              <a:rPr lang="en-GB" dirty="0"/>
              <a:t>(a) the interests of persons having rights in relation to, or occupying, the release land and in particular persons exercising rights of common over it);</a:t>
            </a:r>
          </a:p>
          <a:p>
            <a:r>
              <a:rPr dirty="0"/>
              <a:t>(b) Interests of the </a:t>
            </a:r>
            <a:r>
              <a:rPr dirty="0" err="1"/>
              <a:t>neighbourhood</a:t>
            </a:r>
            <a:r>
              <a:rPr dirty="0"/>
              <a:t>.</a:t>
            </a:r>
          </a:p>
          <a:p>
            <a:r>
              <a:rPr dirty="0"/>
              <a:t>(c) Public interest.</a:t>
            </a:r>
          </a:p>
          <a:p>
            <a:r>
              <a:rPr dirty="0"/>
              <a:t>(d) Any other relevant matter.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legislation</a:t>
            </a:r>
            <a:endParaRPr dirty="0"/>
          </a:p>
        </p:txBody>
      </p:sp>
      <p:sp>
        <p:nvSpPr>
          <p:cNvPr id="3" name="Content Placeholder 2"/>
          <p:cNvSpPr>
            <a:spLocks noGrp="1"/>
          </p:cNvSpPr>
          <p:nvPr>
            <p:ph idx="1"/>
          </p:nvPr>
        </p:nvSpPr>
        <p:spPr/>
        <p:txBody>
          <a:bodyPr/>
          <a:lstStyle/>
          <a:p>
            <a:r>
              <a:rPr dirty="0"/>
              <a:t>s.16(8): Public interest includes nature/landscape conservation, access, archaeology.</a:t>
            </a:r>
          </a:p>
          <a:p>
            <a:r>
              <a:rPr dirty="0"/>
              <a:t>s.17(5): Rights extinguished on deregistration; transferred if land replaced.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0F747-0A36-B2AE-3DC3-6E2C48521E54}"/>
            </a:ext>
          </a:extLst>
        </p:cNvPr>
        <p:cNvGrpSpPr/>
        <p:nvPr/>
      </p:nvGrpSpPr>
      <p:grpSpPr>
        <a:xfrm>
          <a:off x="0" y="0"/>
          <a:ext cx="0" cy="0"/>
          <a:chOff x="0" y="0"/>
          <a:chExt cx="0" cy="0"/>
        </a:xfrm>
      </p:grpSpPr>
      <p:pic>
        <p:nvPicPr>
          <p:cNvPr id="9" name="Picture 8" descr="A person in a suit and tie&#10;&#10;AI-generated content may be incorrect.">
            <a:extLst>
              <a:ext uri="{FF2B5EF4-FFF2-40B4-BE49-F238E27FC236}">
                <a16:creationId xmlns:a16="http://schemas.microsoft.com/office/drawing/2014/main" id="{162C1759-4395-94E5-B73A-645047D2435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BE58BDA-A549-F36E-AA81-BD25C6C5FC64}"/>
              </a:ext>
            </a:extLst>
          </p:cNvPr>
          <p:cNvSpPr txBox="1"/>
          <p:nvPr/>
        </p:nvSpPr>
        <p:spPr>
          <a:xfrm>
            <a:off x="785192" y="1448640"/>
            <a:ext cx="5615608" cy="2554545"/>
          </a:xfrm>
          <a:prstGeom prst="rect">
            <a:avLst/>
          </a:prstGeom>
          <a:noFill/>
        </p:spPr>
        <p:txBody>
          <a:bodyPr wrap="square" rtlCol="0">
            <a:spAutoFit/>
          </a:bodyPr>
          <a:lstStyle/>
          <a:p>
            <a:pPr>
              <a:defRPr/>
            </a:pPr>
            <a:r>
              <a:rPr lang="en-GB" sz="3200" b="0" i="0" dirty="0">
                <a:solidFill>
                  <a:schemeClr val="bg1"/>
                </a:solidFill>
                <a:effectLst/>
                <a:latin typeface="Arial" panose="020B0604020202020204" pitchFamily="34" charset="0"/>
                <a:cs typeface="Arial" panose="020B0604020202020204" pitchFamily="34" charset="0"/>
              </a:rPr>
              <a:t>Low Traffic Neighbourhoods: the use and abuse of Traffic Regulation Orders to override private interests in the wider public interest </a:t>
            </a:r>
          </a:p>
        </p:txBody>
      </p:sp>
    </p:spTree>
    <p:extLst>
      <p:ext uri="{BB962C8B-B14F-4D97-AF65-F5344CB8AC3E}">
        <p14:creationId xmlns:p14="http://schemas.microsoft.com/office/powerpoint/2010/main" val="1455110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0B01-946B-4503-1976-E85695282F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92795A-AD97-7B01-613D-044DDAB692E2}"/>
              </a:ext>
            </a:extLst>
          </p:cNvPr>
          <p:cNvSpPr>
            <a:spLocks noGrp="1"/>
          </p:cNvSpPr>
          <p:nvPr>
            <p:ph type="title"/>
          </p:nvPr>
        </p:nvSpPr>
        <p:spPr>
          <a:xfrm>
            <a:off x="785190" y="274636"/>
            <a:ext cx="3525553" cy="2487613"/>
          </a:xfrm>
        </p:spPr>
        <p:txBody>
          <a:bodyPr/>
          <a:lstStyle/>
          <a:p>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Low Traffic Neighbourhoods</a:t>
            </a:r>
            <a:endParaRPr lang="en-GB" dirty="0"/>
          </a:p>
        </p:txBody>
      </p:sp>
      <p:sp>
        <p:nvSpPr>
          <p:cNvPr id="5" name="Content Placeholder 4">
            <a:extLst>
              <a:ext uri="{FF2B5EF4-FFF2-40B4-BE49-F238E27FC236}">
                <a16:creationId xmlns:a16="http://schemas.microsoft.com/office/drawing/2014/main" id="{3157AC40-C042-B80D-D4EF-8DCD0AECDF1E}"/>
              </a:ext>
            </a:extLst>
          </p:cNvPr>
          <p:cNvSpPr>
            <a:spLocks noGrp="1"/>
          </p:cNvSpPr>
          <p:nvPr>
            <p:ph idx="1"/>
          </p:nvPr>
        </p:nvSpPr>
        <p:spPr/>
        <p:txBody>
          <a:bodyPr>
            <a:normAutofit/>
          </a:bodyPr>
          <a:lstStyle/>
          <a:p>
            <a:r>
              <a:rPr lang="en-GB" sz="2800" dirty="0">
                <a:effectLst/>
                <a:latin typeface="Times New Roman" panose="02020603050405020304" pitchFamily="18" charset="0"/>
                <a:ea typeface="Times New Roman" panose="02020603050405020304" pitchFamily="18" charset="0"/>
              </a:rPr>
              <a:t>Implementing low traffic neighbourhoods – D of T 17/3/24</a:t>
            </a:r>
          </a:p>
          <a:p>
            <a:pPr marL="400050" lvl="1" indent="0">
              <a:buNone/>
            </a:pPr>
            <a:endParaRPr lang="en-GB" sz="2400" i="1" kern="0" dirty="0">
              <a:solidFill>
                <a:srgbClr val="000000"/>
              </a:solidFill>
              <a:effectLst/>
              <a:latin typeface="Times New Roman" panose="02020603050405020304" pitchFamily="18" charset="0"/>
              <a:ea typeface="Times New Roman" panose="02020603050405020304" pitchFamily="18" charset="0"/>
            </a:endParaRPr>
          </a:p>
          <a:p>
            <a:pPr marL="400050" lvl="1" indent="0">
              <a:buNone/>
            </a:pPr>
            <a:r>
              <a:rPr lang="en-GB" sz="2400" i="1" kern="0" dirty="0">
                <a:solidFill>
                  <a:srgbClr val="000000"/>
                </a:solidFill>
                <a:effectLst/>
                <a:latin typeface="Times New Roman" panose="02020603050405020304" pitchFamily="18" charset="0"/>
                <a:ea typeface="Times New Roman" panose="02020603050405020304" pitchFamily="18" charset="0"/>
              </a:rPr>
              <a:t>“An area-wide traffic management scheme aimed at reducing or removing through traffic from residential areas, put in place using traffic signed restrictions or physical measures such as planters or bollards.”</a:t>
            </a:r>
            <a:r>
              <a:rPr lang="en-GB" sz="2400" kern="0" dirty="0">
                <a:solidFill>
                  <a:srgbClr val="000000"/>
                </a:solidFill>
                <a:effectLst/>
                <a:latin typeface="Times New Roman" panose="02020603050405020304" pitchFamily="18" charset="0"/>
                <a:ea typeface="Times New Roman" panose="02020603050405020304" pitchFamily="18" charset="0"/>
              </a:rPr>
              <a:t> </a:t>
            </a:r>
            <a:endParaRPr lang="en-US" sz="2400" dirty="0"/>
          </a:p>
        </p:txBody>
      </p:sp>
    </p:spTree>
    <p:extLst>
      <p:ext uri="{BB962C8B-B14F-4D97-AF65-F5344CB8AC3E}">
        <p14:creationId xmlns:p14="http://schemas.microsoft.com/office/powerpoint/2010/main" val="106831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0B01-946B-4503-1976-E85695282F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92795A-AD97-7B01-613D-044DDAB692E2}"/>
              </a:ext>
            </a:extLst>
          </p:cNvPr>
          <p:cNvSpPr>
            <a:spLocks noGrp="1"/>
          </p:cNvSpPr>
          <p:nvPr>
            <p:ph type="title"/>
          </p:nvPr>
        </p:nvSpPr>
        <p:spPr>
          <a:xfrm>
            <a:off x="785190" y="0"/>
            <a:ext cx="3590867" cy="2487613"/>
          </a:xfrm>
        </p:spPr>
        <p:txBody>
          <a:bodyPr>
            <a:normAutofit/>
          </a:bodyPr>
          <a:lstStyle/>
          <a:p>
            <a:r>
              <a:rPr lang="en-GB" sz="3200" dirty="0"/>
              <a:t>Low Traffic Neighbourhoods</a:t>
            </a:r>
          </a:p>
        </p:txBody>
      </p:sp>
      <p:pic>
        <p:nvPicPr>
          <p:cNvPr id="3" name="Content Placeholder 2">
            <a:extLst>
              <a:ext uri="{FF2B5EF4-FFF2-40B4-BE49-F238E27FC236}">
                <a16:creationId xmlns:a16="http://schemas.microsoft.com/office/drawing/2014/main" id="{D5F3AE1C-8459-5D24-11CB-8B71A477203B}"/>
              </a:ext>
            </a:extLst>
          </p:cNvPr>
          <p:cNvPicPr>
            <a:picLocks noGrp="1" noChangeAspect="1"/>
          </p:cNvPicPr>
          <p:nvPr>
            <p:ph idx="1"/>
          </p:nvPr>
        </p:nvPicPr>
        <p:blipFill>
          <a:blip r:embed="rId2"/>
          <a:stretch>
            <a:fillRect/>
          </a:stretch>
        </p:blipFill>
        <p:spPr>
          <a:xfrm>
            <a:off x="5297731" y="-566057"/>
            <a:ext cx="5754884" cy="8143887"/>
          </a:xfrm>
        </p:spPr>
      </p:pic>
    </p:spTree>
    <p:extLst>
      <p:ext uri="{BB962C8B-B14F-4D97-AF65-F5344CB8AC3E}">
        <p14:creationId xmlns:p14="http://schemas.microsoft.com/office/powerpoint/2010/main" val="3619691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F6E27-2EB7-CA4F-6DD3-61A764A726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D380B5-078D-37FB-B547-CFB9198579DB}"/>
              </a:ext>
            </a:extLst>
          </p:cNvPr>
          <p:cNvSpPr>
            <a:spLocks noGrp="1"/>
          </p:cNvSpPr>
          <p:nvPr>
            <p:ph type="title"/>
          </p:nvPr>
        </p:nvSpPr>
        <p:spPr>
          <a:xfrm>
            <a:off x="785190" y="274636"/>
            <a:ext cx="3525553" cy="2487613"/>
          </a:xfrm>
        </p:spPr>
        <p:txBody>
          <a:bodyPr/>
          <a:lstStyle/>
          <a:p>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Low Traffic Neighbourhoods</a:t>
            </a:r>
            <a:endParaRPr lang="en-GB" dirty="0"/>
          </a:p>
        </p:txBody>
      </p:sp>
      <p:sp>
        <p:nvSpPr>
          <p:cNvPr id="5" name="Content Placeholder 4">
            <a:extLst>
              <a:ext uri="{FF2B5EF4-FFF2-40B4-BE49-F238E27FC236}">
                <a16:creationId xmlns:a16="http://schemas.microsoft.com/office/drawing/2014/main" id="{0EB2F9D2-790C-26E1-D872-719FF1169D8F}"/>
              </a:ext>
            </a:extLst>
          </p:cNvPr>
          <p:cNvSpPr>
            <a:spLocks noGrp="1"/>
          </p:cNvSpPr>
          <p:nvPr>
            <p:ph idx="1"/>
          </p:nvPr>
        </p:nvSpPr>
        <p:spPr/>
        <p:txBody>
          <a:bodyPr/>
          <a:lstStyle/>
          <a:p>
            <a:r>
              <a:rPr lang="en-GB" sz="2400" dirty="0">
                <a:effectLst/>
                <a:latin typeface="Times New Roman" panose="02020603050405020304" pitchFamily="18" charset="0"/>
                <a:ea typeface="Times New Roman" panose="02020603050405020304" pitchFamily="18" charset="0"/>
              </a:rPr>
              <a:t>Local Authorities’ Traffic Orders (Procedure) (England and Wales) Regulations 1996, regulation 22(2) </a:t>
            </a:r>
          </a:p>
          <a:p>
            <a:pPr marL="400050" lvl="1" indent="0">
              <a:buNone/>
            </a:pPr>
            <a:endParaRPr lang="en-GB" sz="2000" i="1" dirty="0">
              <a:effectLst/>
              <a:latin typeface="Times New Roman" panose="02020603050405020304" pitchFamily="18" charset="0"/>
              <a:ea typeface="Times New Roman" panose="02020603050405020304" pitchFamily="18" charset="0"/>
            </a:endParaRPr>
          </a:p>
          <a:p>
            <a:pPr marL="400050" lvl="1" indent="0">
              <a:buNone/>
            </a:pPr>
            <a:r>
              <a:rPr lang="en-GB" sz="2400" i="1" dirty="0">
                <a:effectLst/>
                <a:latin typeface="Times New Roman" panose="02020603050405020304" pitchFamily="18" charset="0"/>
                <a:ea typeface="Times New Roman" panose="02020603050405020304" pitchFamily="18" charset="0"/>
              </a:rPr>
              <a:t>“No provision of an experimental order shall come into force before the expiration of the period of seven days beginning with the day on which a notice of making in relation to the order is published.”</a:t>
            </a:r>
            <a:r>
              <a:rPr lang="en-GB" sz="2400" dirty="0">
                <a:effectLst/>
                <a:latin typeface="Times New Roman" panose="02020603050405020304" pitchFamily="18" charset="0"/>
                <a:ea typeface="Times New Roman" panose="02020603050405020304" pitchFamily="18" charset="0"/>
              </a:rPr>
              <a:t> </a:t>
            </a:r>
            <a:endParaRPr lang="en-US" sz="2400" dirty="0"/>
          </a:p>
          <a:p>
            <a:pPr lvl="1"/>
            <a:endParaRPr lang="en-US" dirty="0"/>
          </a:p>
        </p:txBody>
      </p:sp>
    </p:spTree>
    <p:extLst>
      <p:ext uri="{BB962C8B-B14F-4D97-AF65-F5344CB8AC3E}">
        <p14:creationId xmlns:p14="http://schemas.microsoft.com/office/powerpoint/2010/main" val="108798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25B5F-E62A-AECD-74FE-FB2D41DB87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A2E50C-62F2-51D5-A65D-A64222900DEE}"/>
              </a:ext>
            </a:extLst>
          </p:cNvPr>
          <p:cNvSpPr>
            <a:spLocks noGrp="1"/>
          </p:cNvSpPr>
          <p:nvPr>
            <p:ph type="title"/>
          </p:nvPr>
        </p:nvSpPr>
        <p:spPr>
          <a:xfrm>
            <a:off x="785190" y="274636"/>
            <a:ext cx="3525553" cy="2487613"/>
          </a:xfrm>
        </p:spPr>
        <p:txBody>
          <a:bodyPr/>
          <a:lstStyle/>
          <a:p>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Low Traffic Neighbourhoods</a:t>
            </a:r>
            <a:endParaRPr lang="en-GB" dirty="0"/>
          </a:p>
        </p:txBody>
      </p:sp>
      <p:sp>
        <p:nvSpPr>
          <p:cNvPr id="5" name="Content Placeholder 4">
            <a:extLst>
              <a:ext uri="{FF2B5EF4-FFF2-40B4-BE49-F238E27FC236}">
                <a16:creationId xmlns:a16="http://schemas.microsoft.com/office/drawing/2014/main" id="{24B03503-135D-9090-EEF2-0D83774C0930}"/>
              </a:ext>
            </a:extLst>
          </p:cNvPr>
          <p:cNvSpPr>
            <a:spLocks noGrp="1"/>
          </p:cNvSpPr>
          <p:nvPr>
            <p:ph idx="1"/>
          </p:nvPr>
        </p:nvSpPr>
        <p:spPr/>
        <p:txBody>
          <a:bodyPr>
            <a:normAutofit/>
          </a:bodyPr>
          <a:lstStyle/>
          <a:p>
            <a:r>
              <a:rPr lang="en-GB" sz="2400" dirty="0">
                <a:effectLst/>
                <a:latin typeface="Times New Roman" panose="02020603050405020304" pitchFamily="18" charset="0"/>
                <a:ea typeface="Times New Roman" panose="02020603050405020304" pitchFamily="18" charset="0"/>
              </a:rPr>
              <a:t>Road Traffic Regulation Act 1984, Part VI of Schedule 9, paragraph 36(1)</a:t>
            </a:r>
            <a:endParaRPr lang="en-GB" sz="2000" i="1" dirty="0">
              <a:effectLst/>
              <a:latin typeface="Times New Roman" panose="02020603050405020304" pitchFamily="18" charset="0"/>
              <a:ea typeface="Times New Roman" panose="02020603050405020304" pitchFamily="18" charset="0"/>
            </a:endParaRPr>
          </a:p>
          <a:p>
            <a:pPr marL="400050" lvl="1" indent="0">
              <a:buNone/>
            </a:pPr>
            <a:r>
              <a:rPr lang="en-GB" sz="2000" i="1" dirty="0">
                <a:effectLst/>
                <a:latin typeface="Times New Roman" panose="02020603050405020304" pitchFamily="18" charset="0"/>
                <a:ea typeface="Times New Roman" panose="02020603050405020304" pitchFamily="18" charset="0"/>
              </a:rPr>
              <a:t>“(1) On any application under this Part of this Schedule the court—</a:t>
            </a:r>
          </a:p>
          <a:p>
            <a:pPr marL="800100" lvl="2" indent="0">
              <a:buNone/>
            </a:pPr>
            <a:r>
              <a:rPr lang="en-GB" sz="2000" i="1" dirty="0">
                <a:effectLst/>
                <a:latin typeface="Times New Roman" panose="02020603050405020304" pitchFamily="18" charset="0"/>
                <a:ea typeface="Times New Roman" panose="02020603050405020304" pitchFamily="18" charset="0"/>
              </a:rPr>
              <a:t>(a) may, by interim order, suspend the operation of the order to which the application relates, or of any provision of that order, until the final determination of the proceedings; and</a:t>
            </a:r>
          </a:p>
          <a:p>
            <a:pPr marL="800100" lvl="2" indent="0">
              <a:buNone/>
            </a:pPr>
            <a:r>
              <a:rPr lang="en-GB" sz="2000" i="1" dirty="0">
                <a:effectLst/>
                <a:latin typeface="Times New Roman" panose="02020603050405020304" pitchFamily="18" charset="0"/>
                <a:ea typeface="Times New Roman" panose="02020603050405020304" pitchFamily="18" charset="0"/>
              </a:rPr>
              <a:t>(b) if satisfied that the order, or any provision of the order, is not within the relevant powers, or that the interests of the applicant have been substantially prejudiced by failure to comply with any of the relevant requirements, may quash the order or any provision of the order.”</a:t>
            </a:r>
          </a:p>
          <a:p>
            <a:pPr lvl="1"/>
            <a:endParaRPr lang="en-US" dirty="0"/>
          </a:p>
        </p:txBody>
      </p:sp>
    </p:spTree>
    <p:extLst>
      <p:ext uri="{BB962C8B-B14F-4D97-AF65-F5344CB8AC3E}">
        <p14:creationId xmlns:p14="http://schemas.microsoft.com/office/powerpoint/2010/main" val="2408117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4246B-EB35-5690-D1AF-F270AEFE02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817BA0-DBCA-DF81-F79F-9BC66DE91729}"/>
              </a:ext>
            </a:extLst>
          </p:cNvPr>
          <p:cNvSpPr>
            <a:spLocks noGrp="1"/>
          </p:cNvSpPr>
          <p:nvPr>
            <p:ph type="title"/>
          </p:nvPr>
        </p:nvSpPr>
        <p:spPr>
          <a:xfrm>
            <a:off x="785190" y="274636"/>
            <a:ext cx="3525553" cy="2487613"/>
          </a:xfrm>
        </p:spPr>
        <p:txBody>
          <a:bodyPr/>
          <a:lstStyle/>
          <a:p>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Low Traffic Neighbourhoods</a:t>
            </a:r>
            <a:endParaRPr lang="en-GB" dirty="0"/>
          </a:p>
        </p:txBody>
      </p:sp>
      <p:sp>
        <p:nvSpPr>
          <p:cNvPr id="5" name="Content Placeholder 4">
            <a:extLst>
              <a:ext uri="{FF2B5EF4-FFF2-40B4-BE49-F238E27FC236}">
                <a16:creationId xmlns:a16="http://schemas.microsoft.com/office/drawing/2014/main" id="{CF783748-8F4B-7A07-B9AD-9C3340DAC7ED}"/>
              </a:ext>
            </a:extLst>
          </p:cNvPr>
          <p:cNvSpPr>
            <a:spLocks noGrp="1"/>
          </p:cNvSpPr>
          <p:nvPr>
            <p:ph idx="1"/>
          </p:nvPr>
        </p:nvSpPr>
        <p:spPr/>
        <p:txBody>
          <a:bodyPr>
            <a:normAutofit/>
          </a:bodyPr>
          <a:lstStyle/>
          <a:p>
            <a:r>
              <a:rPr lang="en-GB" sz="2400" u="sng" dirty="0">
                <a:effectLst/>
                <a:latin typeface="Times New Roman" panose="02020603050405020304" pitchFamily="18" charset="0"/>
                <a:ea typeface="Times New Roman" panose="02020603050405020304" pitchFamily="18" charset="0"/>
              </a:rPr>
              <a:t>R (</a:t>
            </a:r>
            <a:r>
              <a:rPr lang="en-GB" sz="2400" u="sng" dirty="0" err="1">
                <a:effectLst/>
                <a:latin typeface="Times New Roman" panose="02020603050405020304" pitchFamily="18" charset="0"/>
                <a:ea typeface="Times New Roman" panose="02020603050405020304" pitchFamily="18" charset="0"/>
              </a:rPr>
              <a:t>Sheakh</a:t>
            </a:r>
            <a:r>
              <a:rPr lang="en-GB" sz="2400" u="sng" dirty="0">
                <a:effectLst/>
                <a:latin typeface="Times New Roman" panose="02020603050405020304" pitchFamily="18" charset="0"/>
                <a:ea typeface="Times New Roman" panose="02020603050405020304" pitchFamily="18" charset="0"/>
              </a:rPr>
              <a:t>) v Lambeth </a:t>
            </a:r>
            <a:r>
              <a:rPr lang="en-GB" sz="2400" dirty="0">
                <a:effectLst/>
                <a:latin typeface="Times New Roman" panose="02020603050405020304" pitchFamily="18" charset="0"/>
                <a:ea typeface="Times New Roman" panose="02020603050405020304" pitchFamily="18" charset="0"/>
              </a:rPr>
              <a:t>[2021] EWHC 1745 (Admin) at paragraph 22 </a:t>
            </a:r>
          </a:p>
          <a:p>
            <a:pPr marL="0" indent="0">
              <a:buNone/>
            </a:pPr>
            <a:endParaRPr lang="en-GB" sz="2000" b="1" i="1" kern="0" dirty="0">
              <a:latin typeface="Times New Roman" panose="02020603050405020304" pitchFamily="18" charset="0"/>
              <a:ea typeface="Aptos" panose="020B0004020202020204" pitchFamily="34" charset="0"/>
            </a:endParaRPr>
          </a:p>
          <a:p>
            <a:pPr marL="400050" lvl="1" indent="0">
              <a:buNone/>
            </a:pPr>
            <a:r>
              <a:rPr lang="en-GB" sz="2000" b="1" kern="0" dirty="0">
                <a:effectLst/>
                <a:latin typeface="Times New Roman" panose="02020603050405020304" pitchFamily="18" charset="0"/>
                <a:ea typeface="Aptos" panose="020B0004020202020204" pitchFamily="34" charset="0"/>
              </a:rPr>
              <a:t>“broadly, conventional public law grounds applicable in judicial review cases”</a:t>
            </a:r>
            <a:r>
              <a:rPr lang="en-GB" sz="2000" dirty="0">
                <a:effectLst/>
              </a:rPr>
              <a:t> </a:t>
            </a:r>
            <a:endParaRPr lang="en-US" sz="2000" dirty="0"/>
          </a:p>
        </p:txBody>
      </p:sp>
    </p:spTree>
    <p:extLst>
      <p:ext uri="{BB962C8B-B14F-4D97-AF65-F5344CB8AC3E}">
        <p14:creationId xmlns:p14="http://schemas.microsoft.com/office/powerpoint/2010/main" val="932720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9ADA4-86A4-DB0E-3060-CEE27C7C96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7ECB5E-BF29-A754-D388-51B06C86A1F6}"/>
              </a:ext>
            </a:extLst>
          </p:cNvPr>
          <p:cNvSpPr>
            <a:spLocks noGrp="1"/>
          </p:cNvSpPr>
          <p:nvPr>
            <p:ph type="title"/>
          </p:nvPr>
        </p:nvSpPr>
        <p:spPr>
          <a:xfrm>
            <a:off x="785190" y="274636"/>
            <a:ext cx="3525553" cy="2487613"/>
          </a:xfrm>
        </p:spPr>
        <p:txBody>
          <a:bodyPr/>
          <a:lstStyle/>
          <a:p>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Low Traffic Neighbourhoods</a:t>
            </a:r>
            <a:endParaRPr lang="en-GB" dirty="0"/>
          </a:p>
        </p:txBody>
      </p:sp>
      <p:sp>
        <p:nvSpPr>
          <p:cNvPr id="5" name="Content Placeholder 4">
            <a:extLst>
              <a:ext uri="{FF2B5EF4-FFF2-40B4-BE49-F238E27FC236}">
                <a16:creationId xmlns:a16="http://schemas.microsoft.com/office/drawing/2014/main" id="{AF2176A4-51A7-0A52-B074-6896621C71CB}"/>
              </a:ext>
            </a:extLst>
          </p:cNvPr>
          <p:cNvSpPr>
            <a:spLocks noGrp="1"/>
          </p:cNvSpPr>
          <p:nvPr>
            <p:ph idx="1"/>
          </p:nvPr>
        </p:nvSpPr>
        <p:spPr/>
        <p:txBody>
          <a:bodyPr>
            <a:normAutofit fontScale="85000" lnSpcReduction="10000"/>
          </a:bodyPr>
          <a:lstStyle/>
          <a:p>
            <a:r>
              <a:rPr lang="en-GB" sz="2400" dirty="0">
                <a:effectLst/>
                <a:latin typeface="Times New Roman" panose="02020603050405020304" pitchFamily="18" charset="0"/>
                <a:ea typeface="Times New Roman" panose="02020603050405020304" pitchFamily="18" charset="0"/>
              </a:rPr>
              <a:t>Local Authorities’ Traffic Orders (Procedure) (England and Wales) Regulations 1996, regulations 22(3) and (4) and Sch. 2</a:t>
            </a:r>
            <a:endParaRPr lang="en-GB" sz="2000" i="1" dirty="0">
              <a:effectLst/>
              <a:latin typeface="Times New Roman" panose="02020603050405020304" pitchFamily="18" charset="0"/>
              <a:ea typeface="Times New Roman" panose="02020603050405020304" pitchFamily="18" charset="0"/>
            </a:endParaRPr>
          </a:p>
          <a:p>
            <a:pPr marL="457200" marR="0" indent="-228600" algn="just">
              <a:lnSpc>
                <a:spcPct val="150000"/>
              </a:lnSpc>
              <a:spcBef>
                <a:spcPts val="1200"/>
              </a:spcBef>
              <a:buNone/>
            </a:pPr>
            <a:r>
              <a:rPr lang="en-GB" sz="2400" i="1" kern="100" dirty="0">
                <a:latin typeface="Times New Roman" panose="02020603050405020304" pitchFamily="18" charset="0"/>
                <a:ea typeface="Times New Roman" panose="02020603050405020304" pitchFamily="18" charset="0"/>
                <a:cs typeface="Times New Roman" panose="02020603050405020304" pitchFamily="18" charset="0"/>
              </a:rPr>
              <a:t>“</a:t>
            </a:r>
            <a:r>
              <a:rPr lang="en-US"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(a) a copy of the relevant notice of making;</a:t>
            </a:r>
            <a:endParaRPr lang="en-GB"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marR="0" indent="-228600" algn="just">
              <a:lnSpc>
                <a:spcPct val="150000"/>
              </a:lnSpc>
              <a:buNone/>
            </a:pPr>
            <a:r>
              <a:rPr lang="en-US"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(b) a copy of the order as made;</a:t>
            </a:r>
            <a:endParaRPr lang="en-GB"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marR="0" indent="-228600" algn="just">
              <a:lnSpc>
                <a:spcPct val="150000"/>
              </a:lnSpc>
              <a:buNone/>
            </a:pPr>
            <a:r>
              <a:rPr lang="en-US"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(c) a map which clearly shows the location and effect of the order as made and, where appropriate, alternative routes for diverted traffic;</a:t>
            </a:r>
            <a:endParaRPr lang="en-GB"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marR="0" indent="-228600" algn="just">
              <a:lnSpc>
                <a:spcPct val="150000"/>
              </a:lnSpc>
              <a:buNone/>
            </a:pPr>
            <a:r>
              <a:rPr lang="en-US"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(d) a statement setting out the reasons why the authority proposed to make the order including the reasons for proceeding by way of experiment and a statement as to whether the authority intends to consider making an order having the same effect which is not an experimental order;</a:t>
            </a:r>
            <a:endParaRPr lang="en-GB"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228600" marR="0" indent="0" algn="just">
              <a:lnSpc>
                <a:spcPct val="150000"/>
              </a:lnSpc>
              <a:buNone/>
            </a:pPr>
            <a:r>
              <a:rPr lang="en-US" sz="1800" i="1" kern="100" dirty="0">
                <a:effectLst/>
                <a:latin typeface="Times New Roman" panose="02020603050405020304" pitchFamily="18" charset="0"/>
                <a:ea typeface="Times New Roman" panose="02020603050405020304" pitchFamily="18" charset="0"/>
                <a:cs typeface="Times New Roman" panose="02020603050405020304" pitchFamily="18" charset="0"/>
              </a:rPr>
              <a:t>(e) if the order varies, revokes, applies or suspends another order, a copy of that other order;</a:t>
            </a:r>
          </a:p>
          <a:p>
            <a:pPr marL="228600" marR="0" indent="0" algn="just">
              <a:lnSpc>
                <a:spcPct val="150000"/>
              </a:lnSpc>
              <a:buNone/>
            </a:pPr>
            <a:r>
              <a:rPr lang="en-US" sz="1800" i="1" kern="100" dirty="0">
                <a:latin typeface="Times New Roman" panose="02020603050405020304" pitchFamily="18" charset="0"/>
                <a:ea typeface="Times New Roman" panose="02020603050405020304" pitchFamily="18" charset="0"/>
                <a:cs typeface="Times New Roman" panose="02020603050405020304" pitchFamily="18" charset="0"/>
              </a:rPr>
              <a:t>. . . “</a:t>
            </a:r>
            <a:endParaRPr lang="en-GB"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400050" lvl="1" indent="0">
              <a:buNone/>
            </a:pPr>
            <a:endParaRPr lang="en-US" sz="2400" dirty="0"/>
          </a:p>
          <a:p>
            <a:pPr lvl="1"/>
            <a:endParaRPr lang="en-US" dirty="0"/>
          </a:p>
        </p:txBody>
      </p:sp>
    </p:spTree>
    <p:extLst>
      <p:ext uri="{BB962C8B-B14F-4D97-AF65-F5344CB8AC3E}">
        <p14:creationId xmlns:p14="http://schemas.microsoft.com/office/powerpoint/2010/main" val="1978819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19D39-625F-16C7-227C-7AA23DD98A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F61539-A8C7-1FF7-F263-20292B080B53}"/>
              </a:ext>
            </a:extLst>
          </p:cNvPr>
          <p:cNvSpPr>
            <a:spLocks noGrp="1"/>
          </p:cNvSpPr>
          <p:nvPr>
            <p:ph type="title"/>
          </p:nvPr>
        </p:nvSpPr>
        <p:spPr>
          <a:xfrm>
            <a:off x="785190" y="274636"/>
            <a:ext cx="3525553" cy="2487613"/>
          </a:xfrm>
        </p:spPr>
        <p:txBody>
          <a:bodyPr/>
          <a:lstStyle/>
          <a:p>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Low Traffic Neighbourhoods</a:t>
            </a:r>
            <a:endParaRPr lang="en-GB" dirty="0"/>
          </a:p>
        </p:txBody>
      </p:sp>
      <p:sp>
        <p:nvSpPr>
          <p:cNvPr id="5" name="Content Placeholder 4">
            <a:extLst>
              <a:ext uri="{FF2B5EF4-FFF2-40B4-BE49-F238E27FC236}">
                <a16:creationId xmlns:a16="http://schemas.microsoft.com/office/drawing/2014/main" id="{44BB9C11-D72B-77A4-2DD9-B4CC91EAD995}"/>
              </a:ext>
            </a:extLst>
          </p:cNvPr>
          <p:cNvSpPr>
            <a:spLocks noGrp="1"/>
          </p:cNvSpPr>
          <p:nvPr>
            <p:ph idx="1"/>
          </p:nvPr>
        </p:nvSpPr>
        <p:spPr/>
        <p:txBody>
          <a:bodyPr>
            <a:normAutofit fontScale="92500" lnSpcReduction="10000"/>
          </a:bodyPr>
          <a:lstStyle/>
          <a:p>
            <a:r>
              <a:rPr lang="en-GB" sz="2400" u="sng" dirty="0">
                <a:effectLst/>
                <a:latin typeface="Times New Roman" panose="02020603050405020304" pitchFamily="18" charset="0"/>
                <a:ea typeface="Times New Roman" panose="02020603050405020304" pitchFamily="18" charset="0"/>
              </a:rPr>
              <a:t>South Buckinghamshire DC v Porter </a:t>
            </a:r>
            <a:r>
              <a:rPr lang="en-GB" sz="2400" dirty="0">
                <a:effectLst/>
                <a:latin typeface="Times New Roman" panose="02020603050405020304" pitchFamily="18" charset="0"/>
                <a:ea typeface="Times New Roman" panose="02020603050405020304" pitchFamily="18" charset="0"/>
              </a:rPr>
              <a:t>[2004] UKHL 33; [2004] 1 WLR 1953, Lord Brown at [36] </a:t>
            </a:r>
            <a:endParaRPr lang="en-GB" sz="2000" b="1" i="1" kern="0" dirty="0">
              <a:latin typeface="Times New Roman" panose="02020603050405020304" pitchFamily="18" charset="0"/>
              <a:ea typeface="Aptos" panose="020B0004020202020204" pitchFamily="34" charset="0"/>
            </a:endParaRPr>
          </a:p>
          <a:p>
            <a:pPr marL="400050" lvl="1" indent="0">
              <a:buNone/>
            </a:pPr>
            <a:r>
              <a:rPr lang="en-GB" sz="2000" b="1" kern="0" dirty="0">
                <a:effectLst/>
                <a:latin typeface="Times New Roman" panose="02020603050405020304" pitchFamily="18" charset="0"/>
                <a:ea typeface="Aptos" panose="020B0004020202020204" pitchFamily="34" charset="0"/>
              </a:rPr>
              <a:t>“The reasons for a decision must be intelligible and they must be adequate. They must enable the reader to understand why the matter was decided as it was and what conclusions were reached on the ‘principal important controversial issues’, disclosing how any issue of law or fact was resolved. Reasons can be briefly stated, the degree of particularity required depending entirely on the nature of the issues falling for decision. The reasoning must not give rise to a substantial doubt as to whether the decision-maker erred in law, for example by misunderstanding some relevant policy or some other important matter or by failing to reach a rational decision on relevant grounds.” </a:t>
            </a:r>
            <a:endParaRPr lang="en-US" sz="2000" dirty="0"/>
          </a:p>
        </p:txBody>
      </p:sp>
    </p:spTree>
    <p:extLst>
      <p:ext uri="{BB962C8B-B14F-4D97-AF65-F5344CB8AC3E}">
        <p14:creationId xmlns:p14="http://schemas.microsoft.com/office/powerpoint/2010/main" val="505538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7C43-DED5-D1CA-C498-34A598F805D8}"/>
            </a:ext>
          </a:extLst>
        </p:cNvPr>
        <p:cNvGrpSpPr/>
        <p:nvPr/>
      </p:nvGrpSpPr>
      <p:grpSpPr>
        <a:xfrm>
          <a:off x="0" y="0"/>
          <a:ext cx="0" cy="0"/>
          <a:chOff x="0" y="0"/>
          <a:chExt cx="0" cy="0"/>
        </a:xfrm>
      </p:grpSpPr>
      <p:pic>
        <p:nvPicPr>
          <p:cNvPr id="7" name="Picture 6" descr="A person in a suit and tie&#10;&#10;AI-generated content may be incorrect.">
            <a:extLst>
              <a:ext uri="{FF2B5EF4-FFF2-40B4-BE49-F238E27FC236}">
                <a16:creationId xmlns:a16="http://schemas.microsoft.com/office/drawing/2014/main" id="{88E1D4AE-90D7-4316-9811-1217208723E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2331B1C-6661-6BF6-C268-5849593DEEE1}"/>
              </a:ext>
            </a:extLst>
          </p:cNvPr>
          <p:cNvSpPr txBox="1"/>
          <p:nvPr/>
        </p:nvSpPr>
        <p:spPr>
          <a:xfrm>
            <a:off x="785191" y="1448640"/>
            <a:ext cx="4720259" cy="1569660"/>
          </a:xfrm>
          <a:prstGeom prst="rect">
            <a:avLst/>
          </a:prstGeom>
          <a:noFill/>
        </p:spPr>
        <p:txBody>
          <a:bodyPr wrap="square" rtlCol="0">
            <a:spAutoFit/>
          </a:bodyPr>
          <a:lstStyle/>
          <a:p>
            <a:pPr>
              <a:defRPr/>
            </a:pPr>
            <a:r>
              <a:rPr lang="en-GB" sz="4800" b="0" i="0" dirty="0">
                <a:solidFill>
                  <a:schemeClr val="bg1"/>
                </a:solidFill>
                <a:effectLst/>
                <a:latin typeface="Arial" panose="020B0604020202020204" pitchFamily="34" charset="0"/>
                <a:cs typeface="Arial" panose="020B0604020202020204" pitchFamily="34" charset="0"/>
              </a:rPr>
              <a:t>Welcome </a:t>
            </a:r>
            <a:r>
              <a:rPr lang="en-GB" sz="4800" b="0" i="0">
                <a:solidFill>
                  <a:schemeClr val="bg1"/>
                </a:solidFill>
                <a:effectLst/>
                <a:latin typeface="Arial" panose="020B0604020202020204" pitchFamily="34" charset="0"/>
                <a:cs typeface="Arial" panose="020B0604020202020204" pitchFamily="34" charset="0"/>
              </a:rPr>
              <a:t>&amp; Introduction </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8484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FCDD8-45AA-B5C7-B3AA-2388C005F6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A0A075-0DA0-6019-1E96-CDA27FD5E9E1}"/>
              </a:ext>
            </a:extLst>
          </p:cNvPr>
          <p:cNvSpPr>
            <a:spLocks noGrp="1"/>
          </p:cNvSpPr>
          <p:nvPr>
            <p:ph type="title"/>
          </p:nvPr>
        </p:nvSpPr>
        <p:spPr>
          <a:xfrm>
            <a:off x="785190" y="274636"/>
            <a:ext cx="3525553" cy="2487613"/>
          </a:xfrm>
        </p:spPr>
        <p:txBody>
          <a:bodyPr/>
          <a:lstStyle/>
          <a:p>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Low Traffic Neighbourhoods</a:t>
            </a:r>
            <a:endParaRPr lang="en-GB" dirty="0"/>
          </a:p>
        </p:txBody>
      </p:sp>
      <p:sp>
        <p:nvSpPr>
          <p:cNvPr id="5" name="Content Placeholder 4">
            <a:extLst>
              <a:ext uri="{FF2B5EF4-FFF2-40B4-BE49-F238E27FC236}">
                <a16:creationId xmlns:a16="http://schemas.microsoft.com/office/drawing/2014/main" id="{E57D8A89-AA7F-0BA7-42E8-94C12FFAD099}"/>
              </a:ext>
            </a:extLst>
          </p:cNvPr>
          <p:cNvSpPr>
            <a:spLocks noGrp="1"/>
          </p:cNvSpPr>
          <p:nvPr>
            <p:ph idx="1"/>
          </p:nvPr>
        </p:nvSpPr>
        <p:spPr/>
        <p:txBody>
          <a:bodyPr>
            <a:normAutofit/>
          </a:bodyPr>
          <a:lstStyle/>
          <a:p>
            <a:r>
              <a:rPr lang="en-GB" sz="2000" u="sng" dirty="0">
                <a:effectLst/>
                <a:latin typeface="Times New Roman" panose="02020603050405020304" pitchFamily="18" charset="0"/>
                <a:ea typeface="Times New Roman" panose="02020603050405020304" pitchFamily="18" charset="0"/>
              </a:rPr>
              <a:t>West Dulwich Service Station Ltd (on behalf of West Dulwich Action Group) v Lambeth London Borough Council</a:t>
            </a:r>
            <a:r>
              <a:rPr lang="en-GB" sz="2000" dirty="0">
                <a:effectLst/>
                <a:latin typeface="Times New Roman" panose="02020603050405020304" pitchFamily="18" charset="0"/>
                <a:ea typeface="Times New Roman" panose="02020603050405020304" pitchFamily="18" charset="0"/>
              </a:rPr>
              <a:t> [2025] EWHC 1111 (Admin) at [125]</a:t>
            </a:r>
          </a:p>
          <a:p>
            <a:pPr marL="0" indent="0">
              <a:buNone/>
            </a:pPr>
            <a:endParaRPr lang="en-GB" sz="1800" dirty="0">
              <a:effectLst/>
              <a:latin typeface="Times New Roman" panose="02020603050405020304" pitchFamily="18" charset="0"/>
              <a:cs typeface="Times New Roman" panose="02020603050405020304" pitchFamily="18" charset="0"/>
            </a:endParaRPr>
          </a:p>
          <a:p>
            <a:pPr marL="400050" lvl="1" indent="0">
              <a:buNone/>
            </a:pPr>
            <a:r>
              <a:rPr lang="en-GB" sz="2000" b="1" dirty="0">
                <a:effectLst/>
                <a:latin typeface="Times New Roman" panose="02020603050405020304" pitchFamily="18" charset="0"/>
                <a:cs typeface="Times New Roman" panose="02020603050405020304" pitchFamily="18" charset="0"/>
              </a:rPr>
              <a:t>“On the evidence I am forced to conclude that, despite assurances to the contrary given to the Claimant, the 53-page presentation did not form part of the Council’s considerations in its decision to make the Orders. It should have done. Its content was highly relevant to the issues being deliberated upon and thus it was a material consideration. The failure to have regard to it was a serious failing, rendering the decision to make the Orders unlawful in the </a:t>
            </a:r>
            <a:r>
              <a:rPr lang="en-GB" sz="2000" b="1" u="sng" dirty="0">
                <a:effectLst/>
                <a:latin typeface="Times New Roman" panose="02020603050405020304" pitchFamily="18" charset="0"/>
                <a:cs typeface="Times New Roman" panose="02020603050405020304" pitchFamily="18" charset="0"/>
              </a:rPr>
              <a:t>Wednesbury</a:t>
            </a:r>
            <a:r>
              <a:rPr lang="en-GB" sz="2000" b="1" dirty="0">
                <a:effectLst/>
                <a:latin typeface="Times New Roman" panose="02020603050405020304" pitchFamily="18" charset="0"/>
                <a:cs typeface="Times New Roman" panose="02020603050405020304" pitchFamily="18" charset="0"/>
              </a:rPr>
              <a:t> sense.”</a:t>
            </a:r>
          </a:p>
        </p:txBody>
      </p:sp>
    </p:spTree>
    <p:extLst>
      <p:ext uri="{BB962C8B-B14F-4D97-AF65-F5344CB8AC3E}">
        <p14:creationId xmlns:p14="http://schemas.microsoft.com/office/powerpoint/2010/main" val="2509467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45E8A-B987-8827-7B56-2E82D4060E6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69408B-2439-A9FB-4046-C3E070C1B4DC}"/>
              </a:ext>
            </a:extLst>
          </p:cNvPr>
          <p:cNvSpPr>
            <a:spLocks noGrp="1"/>
          </p:cNvSpPr>
          <p:nvPr>
            <p:ph type="title"/>
          </p:nvPr>
        </p:nvSpPr>
        <p:spPr>
          <a:xfrm>
            <a:off x="785190" y="274636"/>
            <a:ext cx="3525553" cy="2487613"/>
          </a:xfrm>
        </p:spPr>
        <p:txBody>
          <a:bodyPr/>
          <a:lstStyle/>
          <a:p>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Low Traffic Neighbourhoods</a:t>
            </a:r>
            <a:endParaRPr lang="en-GB" dirty="0"/>
          </a:p>
        </p:txBody>
      </p:sp>
      <p:sp>
        <p:nvSpPr>
          <p:cNvPr id="5" name="Content Placeholder 4">
            <a:extLst>
              <a:ext uri="{FF2B5EF4-FFF2-40B4-BE49-F238E27FC236}">
                <a16:creationId xmlns:a16="http://schemas.microsoft.com/office/drawing/2014/main" id="{D401CFB7-7A93-7AD6-A9E9-7587D39F557C}"/>
              </a:ext>
            </a:extLst>
          </p:cNvPr>
          <p:cNvSpPr>
            <a:spLocks noGrp="1"/>
          </p:cNvSpPr>
          <p:nvPr>
            <p:ph idx="1"/>
          </p:nvPr>
        </p:nvSpPr>
        <p:spPr/>
        <p:txBody>
          <a:bodyPr>
            <a:normAutofit fontScale="62500" lnSpcReduction="20000"/>
          </a:bodyPr>
          <a:lstStyle/>
          <a:p>
            <a:r>
              <a:rPr lang="en-GB" sz="2400" dirty="0">
                <a:effectLst/>
                <a:latin typeface="Times New Roman" panose="02020603050405020304" pitchFamily="18" charset="0"/>
                <a:ea typeface="Times New Roman" panose="02020603050405020304" pitchFamily="18" charset="0"/>
              </a:rPr>
              <a:t>Road Traffic Regulation Act 1984, Section 1(1)</a:t>
            </a:r>
            <a:endParaRPr lang="en-GB" sz="2000" i="1" dirty="0">
              <a:effectLst/>
              <a:latin typeface="Times New Roman" panose="02020603050405020304" pitchFamily="18" charset="0"/>
              <a:ea typeface="Times New Roman" panose="02020603050405020304" pitchFamily="18" charset="0"/>
            </a:endParaRPr>
          </a:p>
          <a:p>
            <a:pPr marL="457200" marR="0" indent="0" algn="l">
              <a:lnSpc>
                <a:spcPct val="150000"/>
              </a:lnSpc>
              <a:spcBef>
                <a:spcPts val="1200"/>
              </a:spcBef>
              <a:buNone/>
            </a:pPr>
            <a:r>
              <a:rPr lang="en-US" sz="1900" i="1" kern="0" dirty="0">
                <a:effectLst/>
                <a:latin typeface="Times New Roman" panose="02020603050405020304" pitchFamily="18" charset="0"/>
                <a:ea typeface="Aptos" panose="020B0004020202020204" pitchFamily="34" charset="0"/>
                <a:cs typeface="Times New Roman" panose="02020603050405020304" pitchFamily="18" charset="0"/>
              </a:rPr>
              <a:t>“(a) for avoiding danger to persons or other traffic using the road or any other road or for preventing the likelihood of any such danger arising, or</a:t>
            </a:r>
            <a:endParaRPr lang="en-GB" sz="19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0" algn="l">
              <a:lnSpc>
                <a:spcPct val="150000"/>
              </a:lnSpc>
              <a:spcBef>
                <a:spcPts val="1200"/>
              </a:spcBef>
              <a:buNone/>
            </a:pPr>
            <a:r>
              <a:rPr lang="en-US" sz="1900" i="1" kern="0" dirty="0">
                <a:effectLst/>
                <a:latin typeface="Times New Roman" panose="02020603050405020304" pitchFamily="18" charset="0"/>
                <a:ea typeface="Aptos" panose="020B0004020202020204" pitchFamily="34" charset="0"/>
                <a:cs typeface="Times New Roman" panose="02020603050405020304" pitchFamily="18" charset="0"/>
              </a:rPr>
              <a:t>(b) for preventing damage to the road or to any building on or near the road, or</a:t>
            </a:r>
            <a:endParaRPr lang="en-GB" sz="19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0" algn="l">
              <a:lnSpc>
                <a:spcPct val="150000"/>
              </a:lnSpc>
              <a:spcBef>
                <a:spcPts val="1200"/>
              </a:spcBef>
              <a:buNone/>
            </a:pPr>
            <a:r>
              <a:rPr lang="en-US" sz="1900" i="1" kern="0" dirty="0">
                <a:effectLst/>
                <a:latin typeface="Times New Roman" panose="02020603050405020304" pitchFamily="18" charset="0"/>
                <a:ea typeface="Aptos" panose="020B0004020202020204" pitchFamily="34" charset="0"/>
                <a:cs typeface="Times New Roman" panose="02020603050405020304" pitchFamily="18" charset="0"/>
              </a:rPr>
              <a:t>(c) for facilitating the passage on the road or any other road of any class of traffic (including pedestrians), or</a:t>
            </a:r>
            <a:endParaRPr lang="en-GB" sz="19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0" algn="l">
              <a:lnSpc>
                <a:spcPct val="150000"/>
              </a:lnSpc>
              <a:spcBef>
                <a:spcPts val="1200"/>
              </a:spcBef>
              <a:buNone/>
            </a:pPr>
            <a:r>
              <a:rPr lang="en-US" sz="1900" i="1" kern="0" dirty="0">
                <a:effectLst/>
                <a:latin typeface="Times New Roman" panose="02020603050405020304" pitchFamily="18" charset="0"/>
                <a:ea typeface="Aptos" panose="020B0004020202020204" pitchFamily="34" charset="0"/>
                <a:cs typeface="Times New Roman" panose="02020603050405020304" pitchFamily="18" charset="0"/>
              </a:rPr>
              <a:t>(d) for preventing the use of the road by vehicular traffic of a kind which, or its use by</a:t>
            </a:r>
            <a:r>
              <a:rPr lang="en-GB" sz="1900" kern="100" dirty="0">
                <a:latin typeface="Times New Roman" panose="02020603050405020304" pitchFamily="18" charset="0"/>
                <a:ea typeface="Aptos" panose="020B0004020202020204" pitchFamily="34" charset="0"/>
                <a:cs typeface="Times New Roman" panose="02020603050405020304" pitchFamily="18" charset="0"/>
              </a:rPr>
              <a:t> </a:t>
            </a:r>
            <a:r>
              <a:rPr lang="en-US" sz="1900" i="1" kern="0" dirty="0">
                <a:effectLst/>
                <a:latin typeface="Times New Roman" panose="02020603050405020304" pitchFamily="18" charset="0"/>
                <a:ea typeface="Aptos" panose="020B0004020202020204" pitchFamily="34" charset="0"/>
                <a:cs typeface="Times New Roman" panose="02020603050405020304" pitchFamily="18" charset="0"/>
              </a:rPr>
              <a:t>vehicular traffic in a manner which, is unsuitable having regard to the existing character of the road or adjoining property, or</a:t>
            </a:r>
            <a:endParaRPr lang="en-GB" sz="19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0" algn="l">
              <a:lnSpc>
                <a:spcPct val="150000"/>
              </a:lnSpc>
              <a:spcBef>
                <a:spcPts val="1200"/>
              </a:spcBef>
              <a:buNone/>
            </a:pPr>
            <a:r>
              <a:rPr lang="en-US" sz="1900" i="1" kern="0" dirty="0">
                <a:effectLst/>
                <a:latin typeface="Times New Roman" panose="02020603050405020304" pitchFamily="18" charset="0"/>
                <a:ea typeface="Aptos" panose="020B0004020202020204" pitchFamily="34" charset="0"/>
                <a:cs typeface="Times New Roman" panose="02020603050405020304" pitchFamily="18" charset="0"/>
              </a:rPr>
              <a:t>(e) (without prejudice to the generality of paragraph (d) above) for preserving the character of the road in a case where it is specially suitable for use by persons on horseback or on foot, or</a:t>
            </a:r>
            <a:endParaRPr lang="en-GB" sz="19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0" algn="l">
              <a:lnSpc>
                <a:spcPct val="150000"/>
              </a:lnSpc>
              <a:spcBef>
                <a:spcPts val="1200"/>
              </a:spcBef>
              <a:buNone/>
            </a:pPr>
            <a:r>
              <a:rPr lang="en-US" sz="1900" i="1" kern="0" dirty="0">
                <a:effectLst/>
                <a:latin typeface="Times New Roman" panose="02020603050405020304" pitchFamily="18" charset="0"/>
                <a:ea typeface="Aptos" panose="020B0004020202020204" pitchFamily="34" charset="0"/>
                <a:cs typeface="Times New Roman" panose="02020603050405020304" pitchFamily="18" charset="0"/>
              </a:rPr>
              <a:t>(f) for preserving or improving the amenities of the area through which the road runs or</a:t>
            </a:r>
          </a:p>
          <a:p>
            <a:pPr marL="457200" marR="0" indent="0" algn="l">
              <a:lnSpc>
                <a:spcPct val="150000"/>
              </a:lnSpc>
              <a:spcBef>
                <a:spcPts val="1200"/>
              </a:spcBef>
              <a:buNone/>
            </a:pPr>
            <a:r>
              <a:rPr lang="en-US" sz="1900" i="1" kern="0" dirty="0">
                <a:effectLst/>
                <a:latin typeface="Times New Roman" panose="02020603050405020304" pitchFamily="18" charset="0"/>
                <a:ea typeface="Aptos" panose="020B0004020202020204" pitchFamily="34" charset="0"/>
                <a:cs typeface="Times New Roman" panose="02020603050405020304" pitchFamily="18" charset="0"/>
              </a:rPr>
              <a:t>(g) for any of the purposes specified in paragraphs (a) to (c) of subsection (1) of section 87 of the Environment Act 1995 (air quality).”</a:t>
            </a:r>
            <a:endParaRPr lang="en-GB" sz="19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468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8" name="Picture 7" descr="A person smiling at the camera&#10;&#10;AI-generated content may be incorrect.">
            <a:extLst>
              <a:ext uri="{FF2B5EF4-FFF2-40B4-BE49-F238E27FC236}">
                <a16:creationId xmlns:a16="http://schemas.microsoft.com/office/drawing/2014/main" id="{AB514E3D-E7BD-34B7-9EAB-0E68909CCF6D}"/>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2" y="1448640"/>
            <a:ext cx="5548933"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Signage and the impact of </a:t>
            </a:r>
            <a:r>
              <a:rPr kumimoji="0" lang="en-GB" sz="4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Nicholson v Hale </a:t>
            </a:r>
            <a:r>
              <a:rPr kumimoji="0" lang="en-GB"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UKUT 153 (LC)</a:t>
            </a:r>
            <a:endParaRPr kumimoji="0" lang="en-E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6248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D58D-954D-236B-A249-2468F87B4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FE191-CD1F-C9C4-EBFA-95AE8CE9FB9F}"/>
              </a:ext>
            </a:extLst>
          </p:cNvPr>
          <p:cNvSpPr>
            <a:spLocks noGrp="1"/>
          </p:cNvSpPr>
          <p:nvPr>
            <p:ph type="title"/>
          </p:nvPr>
        </p:nvSpPr>
        <p:spPr/>
        <p:txBody>
          <a:bodyPr>
            <a:normAutofit fontScale="90000"/>
          </a:bodyPr>
          <a:lstStyle/>
          <a:p>
            <a:r>
              <a:rPr lang="en-GB" dirty="0"/>
              <a:t>Signage and the impact of </a:t>
            </a:r>
            <a:r>
              <a:rPr lang="en-GB" i="1" dirty="0"/>
              <a:t>Nicholson v Hale </a:t>
            </a:r>
            <a:r>
              <a:rPr lang="en-GB" dirty="0"/>
              <a:t>[2024] UKUT 153 (LC)</a:t>
            </a:r>
          </a:p>
        </p:txBody>
      </p:sp>
      <p:pic>
        <p:nvPicPr>
          <p:cNvPr id="6" name="Picture 5">
            <a:extLst>
              <a:ext uri="{FF2B5EF4-FFF2-40B4-BE49-F238E27FC236}">
                <a16:creationId xmlns:a16="http://schemas.microsoft.com/office/drawing/2014/main" id="{62E63485-04D5-7690-62FA-D2CF9CFF426E}"/>
              </a:ext>
            </a:extLst>
          </p:cNvPr>
          <p:cNvPicPr>
            <a:picLocks noChangeAspect="1"/>
          </p:cNvPicPr>
          <p:nvPr/>
        </p:nvPicPr>
        <p:blipFill>
          <a:blip r:embed="rId2"/>
          <a:srcRect l="13689" r="13286"/>
          <a:stretch/>
        </p:blipFill>
        <p:spPr>
          <a:xfrm>
            <a:off x="8463280" y="1417638"/>
            <a:ext cx="3197696" cy="4378960"/>
          </a:xfrm>
          <a:prstGeom prst="rect">
            <a:avLst/>
          </a:prstGeom>
        </p:spPr>
      </p:pic>
      <p:pic>
        <p:nvPicPr>
          <p:cNvPr id="8" name="Picture 7">
            <a:extLst>
              <a:ext uri="{FF2B5EF4-FFF2-40B4-BE49-F238E27FC236}">
                <a16:creationId xmlns:a16="http://schemas.microsoft.com/office/drawing/2014/main" id="{2DA0556B-E2C3-BAA2-8F41-BF84B2028390}"/>
              </a:ext>
            </a:extLst>
          </p:cNvPr>
          <p:cNvPicPr>
            <a:picLocks noChangeAspect="1"/>
          </p:cNvPicPr>
          <p:nvPr/>
        </p:nvPicPr>
        <p:blipFill>
          <a:blip r:embed="rId3"/>
          <a:stretch>
            <a:fillRect/>
          </a:stretch>
        </p:blipFill>
        <p:spPr>
          <a:xfrm>
            <a:off x="4847879" y="1688568"/>
            <a:ext cx="3252887" cy="4693920"/>
          </a:xfrm>
          <a:prstGeom prst="rect">
            <a:avLst/>
          </a:prstGeom>
        </p:spPr>
      </p:pic>
      <p:pic>
        <p:nvPicPr>
          <p:cNvPr id="9" name="Picture 8">
            <a:extLst>
              <a:ext uri="{FF2B5EF4-FFF2-40B4-BE49-F238E27FC236}">
                <a16:creationId xmlns:a16="http://schemas.microsoft.com/office/drawing/2014/main" id="{7E78CC3F-5CED-64FA-DE82-AA69B8E538EB}"/>
              </a:ext>
            </a:extLst>
          </p:cNvPr>
          <p:cNvPicPr>
            <a:picLocks noChangeAspect="1"/>
          </p:cNvPicPr>
          <p:nvPr/>
        </p:nvPicPr>
        <p:blipFill>
          <a:blip r:embed="rId4"/>
          <a:srcRect l="29111" b="9926"/>
          <a:stretch/>
        </p:blipFill>
        <p:spPr>
          <a:xfrm>
            <a:off x="993412" y="1499213"/>
            <a:ext cx="3375388" cy="4288895"/>
          </a:xfrm>
          <a:prstGeom prst="rect">
            <a:avLst/>
          </a:prstGeom>
        </p:spPr>
      </p:pic>
    </p:spTree>
    <p:extLst>
      <p:ext uri="{BB962C8B-B14F-4D97-AF65-F5344CB8AC3E}">
        <p14:creationId xmlns:p14="http://schemas.microsoft.com/office/powerpoint/2010/main" val="317799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3279-6625-BF22-1350-04B93F2695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B424C2-3493-27DF-3A73-965B2DEAE280}"/>
              </a:ext>
            </a:extLst>
          </p:cNvPr>
          <p:cNvSpPr>
            <a:spLocks noGrp="1"/>
          </p:cNvSpPr>
          <p:nvPr>
            <p:ph type="title"/>
          </p:nvPr>
        </p:nvSpPr>
        <p:spPr/>
        <p:txBody>
          <a:bodyPr>
            <a:normAutofit fontScale="90000"/>
          </a:bodyPr>
          <a:lstStyle/>
          <a:p>
            <a:r>
              <a:rPr lang="en-GB" dirty="0"/>
              <a:t>Signage and the impact of </a:t>
            </a:r>
            <a:r>
              <a:rPr lang="en-GB" i="1" dirty="0"/>
              <a:t>Nicholson v Hale </a:t>
            </a:r>
            <a:r>
              <a:rPr lang="en-GB" dirty="0"/>
              <a:t>[2024] UKUT 153 (LC)</a:t>
            </a:r>
          </a:p>
        </p:txBody>
      </p:sp>
      <p:sp>
        <p:nvSpPr>
          <p:cNvPr id="3" name="Content Placeholder 2">
            <a:extLst>
              <a:ext uri="{FF2B5EF4-FFF2-40B4-BE49-F238E27FC236}">
                <a16:creationId xmlns:a16="http://schemas.microsoft.com/office/drawing/2014/main" id="{4814EAF5-C527-63FE-B143-1271995178A6}"/>
              </a:ext>
            </a:extLst>
          </p:cNvPr>
          <p:cNvSpPr>
            <a:spLocks noGrp="1"/>
          </p:cNvSpPr>
          <p:nvPr>
            <p:ph idx="1"/>
          </p:nvPr>
        </p:nvSpPr>
        <p:spPr>
          <a:xfrm>
            <a:off x="785190" y="1600204"/>
            <a:ext cx="10797210" cy="4297676"/>
          </a:xfrm>
        </p:spPr>
        <p:txBody>
          <a:bodyPr>
            <a:normAutofit fontScale="92500"/>
          </a:bodyPr>
          <a:lstStyle/>
          <a:p>
            <a:r>
              <a:rPr lang="en-US" dirty="0"/>
              <a:t>Right of way by prescription: </a:t>
            </a:r>
          </a:p>
          <a:p>
            <a:pPr lvl="1"/>
            <a:r>
              <a:rPr lang="en-GB" dirty="0"/>
              <a:t>20+ years continuous period; and</a:t>
            </a:r>
          </a:p>
          <a:p>
            <a:pPr lvl="1"/>
            <a:r>
              <a:rPr lang="en-GB" dirty="0"/>
              <a:t>Open usage as of right – without force, secrecy or permission</a:t>
            </a:r>
            <a:endParaRPr lang="en-US" dirty="0"/>
          </a:p>
          <a:p>
            <a:r>
              <a:rPr lang="en-US" dirty="0"/>
              <a:t>Facts: </a:t>
            </a:r>
          </a:p>
          <a:p>
            <a:pPr lvl="1"/>
            <a:r>
              <a:rPr lang="en-US" dirty="0"/>
              <a:t>Property in the same terrace of properties;</a:t>
            </a:r>
          </a:p>
          <a:p>
            <a:pPr lvl="1"/>
            <a:r>
              <a:rPr lang="en-US" dirty="0"/>
              <a:t>Staircase Respondents used, later demolished by Applicants;</a:t>
            </a:r>
          </a:p>
          <a:p>
            <a:pPr lvl="1"/>
            <a:r>
              <a:rPr lang="en-US" dirty="0"/>
              <a:t>Sign affixed to wall at top of staircase since at least 2000: “</a:t>
            </a:r>
            <a:r>
              <a:rPr lang="en-GB" i="1" dirty="0"/>
              <a:t>This staircase and forecourt is private property. No public right of way.</a:t>
            </a:r>
            <a:r>
              <a:rPr lang="en-GB" dirty="0"/>
              <a:t>" </a:t>
            </a:r>
            <a:endParaRPr lang="en-US" dirty="0"/>
          </a:p>
          <a:p>
            <a:pPr lvl="1"/>
            <a:endParaRPr lang="en-US" dirty="0"/>
          </a:p>
          <a:p>
            <a:endParaRPr lang="en-GB" dirty="0"/>
          </a:p>
        </p:txBody>
      </p:sp>
    </p:spTree>
    <p:extLst>
      <p:ext uri="{BB962C8B-B14F-4D97-AF65-F5344CB8AC3E}">
        <p14:creationId xmlns:p14="http://schemas.microsoft.com/office/powerpoint/2010/main" val="778078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2DAB6-5B07-C9D0-DFEA-649F1F055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C8DB5-17B1-07B7-E164-2088B8913AE4}"/>
              </a:ext>
            </a:extLst>
          </p:cNvPr>
          <p:cNvSpPr>
            <a:spLocks noGrp="1"/>
          </p:cNvSpPr>
          <p:nvPr>
            <p:ph type="title"/>
          </p:nvPr>
        </p:nvSpPr>
        <p:spPr/>
        <p:txBody>
          <a:bodyPr>
            <a:normAutofit fontScale="90000"/>
          </a:bodyPr>
          <a:lstStyle/>
          <a:p>
            <a:r>
              <a:rPr lang="en-GB" dirty="0"/>
              <a:t>Signage and the impact of </a:t>
            </a:r>
            <a:r>
              <a:rPr lang="en-GB" i="1" dirty="0"/>
              <a:t>Nicholson v Hale </a:t>
            </a:r>
            <a:r>
              <a:rPr lang="en-GB" dirty="0"/>
              <a:t>[2024] UKUT 153 (LC)</a:t>
            </a:r>
          </a:p>
        </p:txBody>
      </p:sp>
      <p:sp>
        <p:nvSpPr>
          <p:cNvPr id="3" name="Content Placeholder 2">
            <a:extLst>
              <a:ext uri="{FF2B5EF4-FFF2-40B4-BE49-F238E27FC236}">
                <a16:creationId xmlns:a16="http://schemas.microsoft.com/office/drawing/2014/main" id="{29F3563C-A02F-5D98-7ABB-41C92B201B59}"/>
              </a:ext>
            </a:extLst>
          </p:cNvPr>
          <p:cNvSpPr>
            <a:spLocks noGrp="1"/>
          </p:cNvSpPr>
          <p:nvPr>
            <p:ph idx="1"/>
          </p:nvPr>
        </p:nvSpPr>
        <p:spPr/>
        <p:txBody>
          <a:bodyPr>
            <a:normAutofit fontScale="77500" lnSpcReduction="20000"/>
          </a:bodyPr>
          <a:lstStyle/>
          <a:p>
            <a:r>
              <a:rPr lang="en-US" dirty="0"/>
              <a:t>First instance decision: FTT REF 2022/0118</a:t>
            </a:r>
          </a:p>
          <a:p>
            <a:pPr lvl="1"/>
            <a:r>
              <a:rPr lang="en-US" dirty="0"/>
              <a:t>[at 53] “</a:t>
            </a:r>
            <a:r>
              <a:rPr lang="en-GB" i="1" dirty="0"/>
              <a:t>I have no hesitation in concluding, on the basis of the evidence before me, that the Staircase was used for the benefit of the owners and occupiers of No 6 for a period of 20 years and more from no later than 2 December 1996. The user was as of right: for the reasons set out above it is not incumbent on the Applicants to prove that the relevant owners of No 4 had actual knowledge of the user. In my judgment, it would have been plainly obvious to the owner of the land, taking reasonable care, that it was being exercised</a:t>
            </a:r>
            <a:r>
              <a:rPr lang="en-GB" dirty="0"/>
              <a:t>.”</a:t>
            </a:r>
          </a:p>
          <a:p>
            <a:pPr lvl="1"/>
            <a:r>
              <a:rPr lang="en-GB" dirty="0"/>
              <a:t>[at 56]: “</a:t>
            </a:r>
            <a:r>
              <a:rPr lang="en-GB" i="1" dirty="0"/>
              <a:t>The user was not occasional: it was consistent, and constant, both during the week and at weekends. The user was both by the Applicants and by people 7 visiting the offices of French &amp; Co: I accept entirely the evidence given by the Applicants on this point</a:t>
            </a:r>
            <a:r>
              <a:rPr lang="en-GB" dirty="0"/>
              <a:t>.”</a:t>
            </a:r>
            <a:endParaRPr lang="en-US" dirty="0"/>
          </a:p>
          <a:p>
            <a:pPr lvl="1"/>
            <a:endParaRPr lang="en-US" dirty="0"/>
          </a:p>
          <a:p>
            <a:endParaRPr lang="en-GB" dirty="0"/>
          </a:p>
        </p:txBody>
      </p:sp>
    </p:spTree>
    <p:extLst>
      <p:ext uri="{BB962C8B-B14F-4D97-AF65-F5344CB8AC3E}">
        <p14:creationId xmlns:p14="http://schemas.microsoft.com/office/powerpoint/2010/main" val="437603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0B058-7EF4-4794-6043-70B911344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AB941A-BAEC-925E-1C2F-1FBA7ECAAA8A}"/>
              </a:ext>
            </a:extLst>
          </p:cNvPr>
          <p:cNvSpPr>
            <a:spLocks noGrp="1"/>
          </p:cNvSpPr>
          <p:nvPr>
            <p:ph type="title"/>
          </p:nvPr>
        </p:nvSpPr>
        <p:spPr/>
        <p:txBody>
          <a:bodyPr>
            <a:normAutofit fontScale="90000"/>
          </a:bodyPr>
          <a:lstStyle/>
          <a:p>
            <a:r>
              <a:rPr lang="en-GB" dirty="0"/>
              <a:t>Signage and the impact of </a:t>
            </a:r>
            <a:r>
              <a:rPr lang="en-GB" i="1" dirty="0"/>
              <a:t>Nicholson v Hale </a:t>
            </a:r>
            <a:r>
              <a:rPr lang="en-GB" dirty="0"/>
              <a:t>[2024] UKUT 153 (LC)</a:t>
            </a:r>
          </a:p>
        </p:txBody>
      </p:sp>
      <p:sp>
        <p:nvSpPr>
          <p:cNvPr id="3" name="Content Placeholder 2">
            <a:extLst>
              <a:ext uri="{FF2B5EF4-FFF2-40B4-BE49-F238E27FC236}">
                <a16:creationId xmlns:a16="http://schemas.microsoft.com/office/drawing/2014/main" id="{5B9BE95A-F828-942B-9AB7-59FF0153C94B}"/>
              </a:ext>
            </a:extLst>
          </p:cNvPr>
          <p:cNvSpPr>
            <a:spLocks noGrp="1"/>
          </p:cNvSpPr>
          <p:nvPr>
            <p:ph idx="1"/>
          </p:nvPr>
        </p:nvSpPr>
        <p:spPr/>
        <p:txBody>
          <a:bodyPr>
            <a:normAutofit fontScale="77500" lnSpcReduction="20000"/>
          </a:bodyPr>
          <a:lstStyle/>
          <a:p>
            <a:r>
              <a:rPr lang="en-US" dirty="0"/>
              <a:t>First instance decision: FTT REF 2022/0118</a:t>
            </a:r>
          </a:p>
          <a:p>
            <a:pPr lvl="1"/>
            <a:r>
              <a:rPr lang="en-US" dirty="0"/>
              <a:t>[at 59] “</a:t>
            </a:r>
            <a:r>
              <a:rPr lang="en-GB" i="1" dirty="0"/>
              <a:t>So far as the Sign is concerned, my conclusions are as follows. Although small, and although placed at a considerable height from the ground, the Sign in my judgment could be read by anyone going up the Staircase. However, the Sign does not prevent the acquisition of a private right of way. It unequivocally states ‘no public right of way’. The position would be entirely different if the Sign had said ‘No right of way’. But by limiting the prohibition to public use, it does not, in my judgement, affect the acquisition of a private right. The Sign is defining the type of right that it being prevented. The Staircase was not to be used by the public as an extension of the road. Stating that the property was private does not affect the outcome: rights of way are typically acquired over someone else’s private land</a:t>
            </a:r>
            <a:r>
              <a:rPr lang="en-GB" dirty="0"/>
              <a:t>.”</a:t>
            </a:r>
            <a:endParaRPr lang="en-US" dirty="0"/>
          </a:p>
          <a:p>
            <a:endParaRPr lang="en-GB" dirty="0"/>
          </a:p>
        </p:txBody>
      </p:sp>
    </p:spTree>
    <p:extLst>
      <p:ext uri="{BB962C8B-B14F-4D97-AF65-F5344CB8AC3E}">
        <p14:creationId xmlns:p14="http://schemas.microsoft.com/office/powerpoint/2010/main" val="3888561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4D0E0-95E6-4D04-FFC9-9133590A45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BF0ED9-24FD-634D-5124-6263F1B3D15F}"/>
              </a:ext>
            </a:extLst>
          </p:cNvPr>
          <p:cNvSpPr>
            <a:spLocks noGrp="1"/>
          </p:cNvSpPr>
          <p:nvPr>
            <p:ph type="title"/>
          </p:nvPr>
        </p:nvSpPr>
        <p:spPr/>
        <p:txBody>
          <a:bodyPr>
            <a:normAutofit fontScale="90000"/>
          </a:bodyPr>
          <a:lstStyle/>
          <a:p>
            <a:r>
              <a:rPr lang="en-GB" dirty="0"/>
              <a:t>Signage and the impact of </a:t>
            </a:r>
            <a:r>
              <a:rPr lang="en-GB" i="1" dirty="0"/>
              <a:t>Nicholson v Hale </a:t>
            </a:r>
            <a:r>
              <a:rPr lang="en-GB" dirty="0"/>
              <a:t>[2024] UKUT 153 (LC)</a:t>
            </a:r>
          </a:p>
        </p:txBody>
      </p:sp>
      <p:sp>
        <p:nvSpPr>
          <p:cNvPr id="3" name="Content Placeholder 2">
            <a:extLst>
              <a:ext uri="{FF2B5EF4-FFF2-40B4-BE49-F238E27FC236}">
                <a16:creationId xmlns:a16="http://schemas.microsoft.com/office/drawing/2014/main" id="{672082FF-E318-6D84-56C0-13C1F5C11B0B}"/>
              </a:ext>
            </a:extLst>
          </p:cNvPr>
          <p:cNvSpPr>
            <a:spLocks noGrp="1"/>
          </p:cNvSpPr>
          <p:nvPr>
            <p:ph idx="1"/>
          </p:nvPr>
        </p:nvSpPr>
        <p:spPr/>
        <p:txBody>
          <a:bodyPr>
            <a:normAutofit fontScale="85000" lnSpcReduction="10000"/>
          </a:bodyPr>
          <a:lstStyle/>
          <a:p>
            <a:r>
              <a:rPr lang="en-US" u="sng" dirty="0"/>
              <a:t>UT Decision – the Cross Appeal</a:t>
            </a:r>
          </a:p>
          <a:p>
            <a:r>
              <a:rPr lang="en-GB" dirty="0"/>
              <a:t>Three submissions on Sign visibility:</a:t>
            </a:r>
          </a:p>
          <a:p>
            <a:pPr lvl="1"/>
            <a:r>
              <a:rPr lang="en-GB" dirty="0"/>
              <a:t>(1) The Judge got her finding wrong</a:t>
            </a:r>
          </a:p>
          <a:p>
            <a:pPr lvl="1"/>
            <a:r>
              <a:rPr lang="en-GB" dirty="0"/>
              <a:t>(2) The Judge did not consider the Respondent’s never seeing the Sign</a:t>
            </a:r>
          </a:p>
          <a:p>
            <a:pPr lvl="2"/>
            <a:r>
              <a:rPr lang="en-GB" i="1" dirty="0"/>
              <a:t>R (Oxfordshire &amp; Buckinghamshire Mental Health NHS Foundation Trust and Oxford Radcliffe Hospitals NHS Trust) v Oxfordshire County Council </a:t>
            </a:r>
            <a:r>
              <a:rPr lang="en-GB" dirty="0"/>
              <a:t>[2010] EWHC 530 (Admin) – “the </a:t>
            </a:r>
            <a:r>
              <a:rPr lang="en-GB" dirty="0" err="1"/>
              <a:t>Warneford</a:t>
            </a:r>
            <a:r>
              <a:rPr lang="en-GB" dirty="0"/>
              <a:t> Meadow case”</a:t>
            </a:r>
          </a:p>
          <a:p>
            <a:pPr lvl="1"/>
            <a:r>
              <a:rPr lang="en-GB" dirty="0"/>
              <a:t>(3) There was no evidence of any users having read the Sign.</a:t>
            </a:r>
          </a:p>
          <a:p>
            <a:r>
              <a:rPr lang="en-US" dirty="0"/>
              <a:t>The Cross Appeal was dismissed.</a:t>
            </a:r>
          </a:p>
        </p:txBody>
      </p:sp>
    </p:spTree>
    <p:extLst>
      <p:ext uri="{BB962C8B-B14F-4D97-AF65-F5344CB8AC3E}">
        <p14:creationId xmlns:p14="http://schemas.microsoft.com/office/powerpoint/2010/main" val="2920025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8D0DC-EB08-E0CF-6C91-CEF2C44D0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5A54B-E14A-20EA-9CC5-DD58B251B613}"/>
              </a:ext>
            </a:extLst>
          </p:cNvPr>
          <p:cNvSpPr>
            <a:spLocks noGrp="1"/>
          </p:cNvSpPr>
          <p:nvPr>
            <p:ph type="title"/>
          </p:nvPr>
        </p:nvSpPr>
        <p:spPr/>
        <p:txBody>
          <a:bodyPr>
            <a:normAutofit fontScale="90000"/>
          </a:bodyPr>
          <a:lstStyle/>
          <a:p>
            <a:r>
              <a:rPr lang="en-GB" dirty="0"/>
              <a:t>Signage and the impact of </a:t>
            </a:r>
            <a:r>
              <a:rPr lang="en-GB" i="1" dirty="0"/>
              <a:t>Nicholson v Hale </a:t>
            </a:r>
            <a:r>
              <a:rPr lang="en-GB" dirty="0"/>
              <a:t>[2024] UKUT 153 (LC)</a:t>
            </a:r>
          </a:p>
        </p:txBody>
      </p:sp>
      <p:sp>
        <p:nvSpPr>
          <p:cNvPr id="3" name="Content Placeholder 2">
            <a:extLst>
              <a:ext uri="{FF2B5EF4-FFF2-40B4-BE49-F238E27FC236}">
                <a16:creationId xmlns:a16="http://schemas.microsoft.com/office/drawing/2014/main" id="{68789950-6AC3-5680-EB62-820EE5C84A21}"/>
              </a:ext>
            </a:extLst>
          </p:cNvPr>
          <p:cNvSpPr>
            <a:spLocks noGrp="1"/>
          </p:cNvSpPr>
          <p:nvPr>
            <p:ph idx="1"/>
          </p:nvPr>
        </p:nvSpPr>
        <p:spPr/>
        <p:txBody>
          <a:bodyPr>
            <a:normAutofit fontScale="85000" lnSpcReduction="10000"/>
          </a:bodyPr>
          <a:lstStyle/>
          <a:p>
            <a:r>
              <a:rPr lang="en-US" u="sng" dirty="0"/>
              <a:t>UT Decision – the Appeal</a:t>
            </a:r>
          </a:p>
          <a:p>
            <a:r>
              <a:rPr lang="en-US" dirty="0"/>
              <a:t>The law: </a:t>
            </a:r>
          </a:p>
          <a:p>
            <a:pPr lvl="1"/>
            <a:r>
              <a:rPr lang="en-US" dirty="0"/>
              <a:t>Force – further than physical: not contentious or under protest. </a:t>
            </a:r>
          </a:p>
          <a:p>
            <a:pPr lvl="1"/>
            <a:r>
              <a:rPr lang="en-GB" dirty="0"/>
              <a:t>David Richards LJ in </a:t>
            </a:r>
            <a:r>
              <a:rPr lang="en-GB" b="1" i="1" dirty="0"/>
              <a:t>Winterburn v Bennett </a:t>
            </a:r>
            <a:r>
              <a:rPr lang="pl-PL" dirty="0"/>
              <a:t>[2016] EWCA Civ 482 [2017] 1 WLR 646</a:t>
            </a:r>
            <a:r>
              <a:rPr lang="en-GB" dirty="0"/>
              <a:t> </a:t>
            </a:r>
            <a:r>
              <a:rPr lang="en-US" dirty="0"/>
              <a:t>“</a:t>
            </a:r>
            <a:r>
              <a:rPr lang="en-GB" i="1" dirty="0"/>
              <a:t>the continuous presence of legible </a:t>
            </a:r>
            <a:r>
              <a:rPr lang="en-GB" i="1" u="sng" dirty="0"/>
              <a:t>signs</a:t>
            </a:r>
            <a:r>
              <a:rPr lang="en-GB" i="1" dirty="0"/>
              <a:t> may be sufficient to render user contentious</a:t>
            </a:r>
            <a:r>
              <a:rPr lang="en-GB" dirty="0"/>
              <a:t>” [at 23] – not need to be plural.</a:t>
            </a:r>
          </a:p>
          <a:p>
            <a:pPr lvl="1"/>
            <a:r>
              <a:rPr lang="en-GB" dirty="0"/>
              <a:t>Wording [see 94–110] - fundamental question is what the notice conveyed to the reasonable user – principles from </a:t>
            </a:r>
            <a:r>
              <a:rPr lang="en-GB" b="1" i="1" dirty="0"/>
              <a:t>the </a:t>
            </a:r>
            <a:r>
              <a:rPr lang="en-GB" b="1" i="1" dirty="0" err="1"/>
              <a:t>Warneford</a:t>
            </a:r>
            <a:r>
              <a:rPr lang="en-GB" b="1" i="1" dirty="0"/>
              <a:t> Meadow case</a:t>
            </a:r>
            <a:r>
              <a:rPr lang="en-GB" dirty="0"/>
              <a:t> at [22]. Test is objective and fact specific.</a:t>
            </a:r>
            <a:endParaRPr lang="en-US" dirty="0"/>
          </a:p>
          <a:p>
            <a:endParaRPr lang="en-GB" dirty="0"/>
          </a:p>
        </p:txBody>
      </p:sp>
    </p:spTree>
    <p:extLst>
      <p:ext uri="{BB962C8B-B14F-4D97-AF65-F5344CB8AC3E}">
        <p14:creationId xmlns:p14="http://schemas.microsoft.com/office/powerpoint/2010/main" val="3483463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2E196-AEDF-2924-A3DC-601686E21E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B5CCC-AE56-426A-034E-2B02D7B6943E}"/>
              </a:ext>
            </a:extLst>
          </p:cNvPr>
          <p:cNvSpPr>
            <a:spLocks noGrp="1"/>
          </p:cNvSpPr>
          <p:nvPr>
            <p:ph type="title"/>
          </p:nvPr>
        </p:nvSpPr>
        <p:spPr/>
        <p:txBody>
          <a:bodyPr>
            <a:normAutofit fontScale="90000"/>
          </a:bodyPr>
          <a:lstStyle/>
          <a:p>
            <a:r>
              <a:rPr lang="en-GB" dirty="0"/>
              <a:t>Signage and the impact of </a:t>
            </a:r>
            <a:r>
              <a:rPr lang="en-GB" i="1" dirty="0"/>
              <a:t>Nicholson v Hale </a:t>
            </a:r>
            <a:r>
              <a:rPr lang="en-GB" dirty="0"/>
              <a:t>[2024] UKUT 153 (LC)</a:t>
            </a:r>
          </a:p>
        </p:txBody>
      </p:sp>
      <p:sp>
        <p:nvSpPr>
          <p:cNvPr id="3" name="Content Placeholder 2">
            <a:extLst>
              <a:ext uri="{FF2B5EF4-FFF2-40B4-BE49-F238E27FC236}">
                <a16:creationId xmlns:a16="http://schemas.microsoft.com/office/drawing/2014/main" id="{EB301BF7-B197-40A4-D44F-7B60246A2FB9}"/>
              </a:ext>
            </a:extLst>
          </p:cNvPr>
          <p:cNvSpPr>
            <a:spLocks noGrp="1"/>
          </p:cNvSpPr>
          <p:nvPr>
            <p:ph idx="1"/>
          </p:nvPr>
        </p:nvSpPr>
        <p:spPr/>
        <p:txBody>
          <a:bodyPr>
            <a:normAutofit fontScale="92500" lnSpcReduction="10000"/>
          </a:bodyPr>
          <a:lstStyle/>
          <a:p>
            <a:r>
              <a:rPr lang="en-US" u="sng" dirty="0"/>
              <a:t>UT Decision – the Appeal</a:t>
            </a:r>
          </a:p>
          <a:p>
            <a:r>
              <a:rPr lang="en-US" dirty="0"/>
              <a:t>The outcome: appeal allowed on Ground 1. </a:t>
            </a:r>
            <a:r>
              <a:rPr lang="en-US" dirty="0" err="1"/>
              <a:t>Mr</a:t>
            </a:r>
            <a:r>
              <a:rPr lang="en-US" dirty="0"/>
              <a:t> Justice Johnson did not agree with the Judge’s analysis of the wording:</a:t>
            </a:r>
          </a:p>
          <a:p>
            <a:pPr lvl="1"/>
            <a:r>
              <a:rPr lang="en-US" dirty="0"/>
              <a:t>Sign stated “private property”; and </a:t>
            </a:r>
          </a:p>
          <a:p>
            <a:pPr lvl="1"/>
            <a:r>
              <a:rPr lang="en-US" dirty="0"/>
              <a:t>Should be read in a common sense and not a legalistic way. </a:t>
            </a:r>
          </a:p>
          <a:p>
            <a:r>
              <a:rPr lang="en-US" dirty="0"/>
              <a:t>The Decision was set aside and re-made. The Order was set aside. </a:t>
            </a:r>
          </a:p>
          <a:p>
            <a:pPr lvl="1"/>
            <a:endParaRPr lang="en-US" dirty="0"/>
          </a:p>
          <a:p>
            <a:pPr lvl="1"/>
            <a:endParaRPr lang="en-US" dirty="0"/>
          </a:p>
          <a:p>
            <a:endParaRPr lang="en-US" dirty="0"/>
          </a:p>
        </p:txBody>
      </p:sp>
    </p:spTree>
    <p:extLst>
      <p:ext uri="{BB962C8B-B14F-4D97-AF65-F5344CB8AC3E}">
        <p14:creationId xmlns:p14="http://schemas.microsoft.com/office/powerpoint/2010/main" val="4001202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E5762-EBF7-0C8A-E894-75AB50D10B80}"/>
            </a:ext>
          </a:extLst>
        </p:cNvPr>
        <p:cNvGrpSpPr/>
        <p:nvPr/>
      </p:nvGrpSpPr>
      <p:grpSpPr>
        <a:xfrm>
          <a:off x="0" y="0"/>
          <a:ext cx="0" cy="0"/>
          <a:chOff x="0" y="0"/>
          <a:chExt cx="0" cy="0"/>
        </a:xfrm>
      </p:grpSpPr>
      <p:pic>
        <p:nvPicPr>
          <p:cNvPr id="9" name="Picture 8" descr="A person in a suit and tie&#10;&#10;AI-generated content may be incorrect.">
            <a:extLst>
              <a:ext uri="{FF2B5EF4-FFF2-40B4-BE49-F238E27FC236}">
                <a16:creationId xmlns:a16="http://schemas.microsoft.com/office/drawing/2014/main" id="{9EE0D304-A812-FF1D-6240-342F1AACBA8F}"/>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956A001-7F93-8597-6DB0-24DF4051DB3E}"/>
              </a:ext>
            </a:extLst>
          </p:cNvPr>
          <p:cNvSpPr txBox="1"/>
          <p:nvPr/>
        </p:nvSpPr>
        <p:spPr>
          <a:xfrm>
            <a:off x="785191" y="1343865"/>
            <a:ext cx="5634659" cy="2862322"/>
          </a:xfrm>
          <a:prstGeom prst="rect">
            <a:avLst/>
          </a:prstGeom>
          <a:noFill/>
        </p:spPr>
        <p:txBody>
          <a:bodyPr wrap="square" rtlCol="0">
            <a:spAutoFit/>
          </a:bodyPr>
          <a:lstStyle/>
          <a:p>
            <a:pPr>
              <a:defRPr/>
            </a:pPr>
            <a:r>
              <a:rPr lang="en-US" sz="3600" b="0" i="0" dirty="0">
                <a:solidFill>
                  <a:schemeClr val="bg1"/>
                </a:solidFill>
                <a:effectLst/>
                <a:latin typeface="Arial" panose="020B0604020202020204" pitchFamily="34" charset="0"/>
                <a:cs typeface="Arial" panose="020B0604020202020204" pitchFamily="34" charset="0"/>
              </a:rPr>
              <a:t>De-Registration of Village Greens: A review of Strack and its significance for landowners and local communities</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2577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05C22-0995-6C4F-603A-B32A6239F1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D323FE-6E5C-288C-662A-449EF422EF52}"/>
              </a:ext>
            </a:extLst>
          </p:cNvPr>
          <p:cNvSpPr>
            <a:spLocks noGrp="1"/>
          </p:cNvSpPr>
          <p:nvPr>
            <p:ph type="title"/>
          </p:nvPr>
        </p:nvSpPr>
        <p:spPr/>
        <p:txBody>
          <a:bodyPr>
            <a:normAutofit fontScale="90000"/>
          </a:bodyPr>
          <a:lstStyle/>
          <a:p>
            <a:r>
              <a:rPr lang="en-GB" dirty="0"/>
              <a:t>Signage and the impact of </a:t>
            </a:r>
            <a:r>
              <a:rPr lang="en-GB" i="1" dirty="0"/>
              <a:t>Nicholson v Hale </a:t>
            </a:r>
            <a:r>
              <a:rPr lang="en-GB" dirty="0"/>
              <a:t>[2024] UKUT 153 (LC)</a:t>
            </a:r>
          </a:p>
        </p:txBody>
      </p:sp>
      <p:sp>
        <p:nvSpPr>
          <p:cNvPr id="3" name="Content Placeholder 2">
            <a:extLst>
              <a:ext uri="{FF2B5EF4-FFF2-40B4-BE49-F238E27FC236}">
                <a16:creationId xmlns:a16="http://schemas.microsoft.com/office/drawing/2014/main" id="{7362413A-EE97-EF16-4B78-11BD0C6D77EA}"/>
              </a:ext>
            </a:extLst>
          </p:cNvPr>
          <p:cNvSpPr>
            <a:spLocks noGrp="1"/>
          </p:cNvSpPr>
          <p:nvPr>
            <p:ph idx="1"/>
          </p:nvPr>
        </p:nvSpPr>
        <p:spPr/>
        <p:txBody>
          <a:bodyPr>
            <a:normAutofit/>
          </a:bodyPr>
          <a:lstStyle/>
          <a:p>
            <a:r>
              <a:rPr lang="en-US" dirty="0"/>
              <a:t>Takeaway points:</a:t>
            </a:r>
          </a:p>
          <a:p>
            <a:pPr lvl="1"/>
            <a:r>
              <a:rPr lang="en-US" dirty="0"/>
              <a:t>Power of signs </a:t>
            </a:r>
          </a:p>
          <a:p>
            <a:pPr lvl="1"/>
            <a:r>
              <a:rPr lang="en-US" dirty="0"/>
              <a:t>Power has limits, and is fact specific:</a:t>
            </a:r>
          </a:p>
          <a:p>
            <a:pPr lvl="2"/>
            <a:r>
              <a:rPr lang="en-US" dirty="0"/>
              <a:t>Wording </a:t>
            </a:r>
          </a:p>
          <a:p>
            <a:pPr lvl="2"/>
            <a:r>
              <a:rPr lang="en-US" dirty="0"/>
              <a:t>Visibility</a:t>
            </a:r>
          </a:p>
          <a:p>
            <a:pPr lvl="2"/>
            <a:r>
              <a:rPr lang="en-US" dirty="0"/>
              <a:t>Quantity </a:t>
            </a:r>
          </a:p>
        </p:txBody>
      </p:sp>
    </p:spTree>
    <p:extLst>
      <p:ext uri="{BB962C8B-B14F-4D97-AF65-F5344CB8AC3E}">
        <p14:creationId xmlns:p14="http://schemas.microsoft.com/office/powerpoint/2010/main" val="2392268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F84C6-A91F-4BAB-715C-9027D2512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C0FB8-F616-3ACE-CC56-5646C789606C}"/>
              </a:ext>
            </a:extLst>
          </p:cNvPr>
          <p:cNvSpPr>
            <a:spLocks noGrp="1"/>
          </p:cNvSpPr>
          <p:nvPr>
            <p:ph type="title"/>
          </p:nvPr>
        </p:nvSpPr>
        <p:spPr/>
        <p:txBody>
          <a:bodyPr>
            <a:normAutofit fontScale="90000"/>
          </a:bodyPr>
          <a:lstStyle/>
          <a:p>
            <a:r>
              <a:rPr lang="en-GB" dirty="0"/>
              <a:t>Signage and the impact of </a:t>
            </a:r>
            <a:r>
              <a:rPr lang="en-GB" i="1" dirty="0"/>
              <a:t>Nicholson v Hale </a:t>
            </a:r>
            <a:r>
              <a:rPr lang="en-GB" dirty="0"/>
              <a:t>[2024] UKUT 153 (LC)</a:t>
            </a:r>
          </a:p>
        </p:txBody>
      </p:sp>
      <p:pic>
        <p:nvPicPr>
          <p:cNvPr id="4" name="Content Placeholder 3">
            <a:extLst>
              <a:ext uri="{FF2B5EF4-FFF2-40B4-BE49-F238E27FC236}">
                <a16:creationId xmlns:a16="http://schemas.microsoft.com/office/drawing/2014/main" id="{5761C2AE-4606-A26F-0500-DBACAA29D6C2}"/>
              </a:ext>
            </a:extLst>
          </p:cNvPr>
          <p:cNvPicPr>
            <a:picLocks noGrp="1" noChangeAspect="1"/>
          </p:cNvPicPr>
          <p:nvPr>
            <p:ph idx="1"/>
          </p:nvPr>
        </p:nvPicPr>
        <p:blipFill>
          <a:blip r:embed="rId2"/>
          <a:stretch>
            <a:fillRect/>
          </a:stretch>
        </p:blipFill>
        <p:spPr>
          <a:xfrm>
            <a:off x="4169569" y="1600200"/>
            <a:ext cx="4029075" cy="4029075"/>
          </a:xfrm>
          <a:prstGeom prst="rect">
            <a:avLst/>
          </a:prstGeom>
        </p:spPr>
      </p:pic>
    </p:spTree>
    <p:extLst>
      <p:ext uri="{BB962C8B-B14F-4D97-AF65-F5344CB8AC3E}">
        <p14:creationId xmlns:p14="http://schemas.microsoft.com/office/powerpoint/2010/main" val="621175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ABD60-CDEB-8228-ED72-FD058C189080}"/>
            </a:ext>
          </a:extLst>
        </p:cNvPr>
        <p:cNvGrpSpPr/>
        <p:nvPr/>
      </p:nvGrpSpPr>
      <p:grpSpPr>
        <a:xfrm>
          <a:off x="0" y="0"/>
          <a:ext cx="0" cy="0"/>
          <a:chOff x="0" y="0"/>
          <a:chExt cx="0" cy="0"/>
        </a:xfrm>
      </p:grpSpPr>
      <p:pic>
        <p:nvPicPr>
          <p:cNvPr id="9" name="Picture 8" descr="A row of houses with plants&#10;&#10;AI-generated content may be incorrect.">
            <a:extLst>
              <a:ext uri="{FF2B5EF4-FFF2-40B4-BE49-F238E27FC236}">
                <a16:creationId xmlns:a16="http://schemas.microsoft.com/office/drawing/2014/main" id="{544CE094-3842-0D07-E849-35B318E58744}"/>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4A290374-BFDE-1568-8381-A862DD203BB8}"/>
              </a:ext>
            </a:extLst>
          </p:cNvPr>
          <p:cNvSpPr txBox="1"/>
          <p:nvPr/>
        </p:nvSpPr>
        <p:spPr>
          <a:xfrm>
            <a:off x="706429" y="4491799"/>
            <a:ext cx="780122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dirty="0">
                <a:solidFill>
                  <a:srgbClr val="E5151A"/>
                </a:solidFill>
                <a:latin typeface="Arial" panose="020B0604020202020204" pitchFamily="34" charset="0"/>
                <a:cs typeface="Arial" panose="020B0604020202020204" pitchFamily="34" charset="0"/>
              </a:rPr>
              <a:t>Refreshments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5400" dirty="0">
                <a:solidFill>
                  <a:srgbClr val="E5151A"/>
                </a:solidFill>
                <a:latin typeface="Arial" panose="020B0604020202020204" pitchFamily="34" charset="0"/>
                <a:cs typeface="Arial" panose="020B0604020202020204" pitchFamily="34" charset="0"/>
              </a:rPr>
              <a:t>&amp; Networking</a:t>
            </a:r>
          </a:p>
        </p:txBody>
      </p:sp>
    </p:spTree>
    <p:extLst>
      <p:ext uri="{BB962C8B-B14F-4D97-AF65-F5344CB8AC3E}">
        <p14:creationId xmlns:p14="http://schemas.microsoft.com/office/powerpoint/2010/main" val="3396706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08CB8-2869-E896-DF4C-F2D205382217}"/>
            </a:ext>
          </a:extLst>
        </p:cNvPr>
        <p:cNvGrpSpPr/>
        <p:nvPr/>
      </p:nvGrpSpPr>
      <p:grpSpPr>
        <a:xfrm>
          <a:off x="0" y="0"/>
          <a:ext cx="0" cy="0"/>
          <a:chOff x="0" y="0"/>
          <a:chExt cx="0" cy="0"/>
        </a:xfrm>
      </p:grpSpPr>
      <p:pic>
        <p:nvPicPr>
          <p:cNvPr id="6" name="Picture 5" descr="A group of people posing for a photo&#10;&#10;AI-generated content may be incorrect.">
            <a:extLst>
              <a:ext uri="{FF2B5EF4-FFF2-40B4-BE49-F238E27FC236}">
                <a16:creationId xmlns:a16="http://schemas.microsoft.com/office/drawing/2014/main" id="{9DA86518-56B4-36C2-1A92-BC1D688D98F2}"/>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CF413737-55AF-2384-3D2A-D67BD2421EBD}"/>
              </a:ext>
            </a:extLst>
          </p:cNvPr>
          <p:cNvSpPr txBox="1"/>
          <p:nvPr/>
        </p:nvSpPr>
        <p:spPr>
          <a:xfrm>
            <a:off x="785192" y="1229565"/>
            <a:ext cx="47869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Latest in the </a:t>
            </a:r>
            <a:r>
              <a:rPr kumimoji="0" lang="en-US" sz="3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Roxlena</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Litigation: How foot and mouth interacts with public rights of way claims.</a:t>
            </a:r>
          </a:p>
        </p:txBody>
      </p:sp>
    </p:spTree>
    <p:extLst>
      <p:ext uri="{BB962C8B-B14F-4D97-AF65-F5344CB8AC3E}">
        <p14:creationId xmlns:p14="http://schemas.microsoft.com/office/powerpoint/2010/main" val="2852286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CDDFA-F304-1CFE-DD81-1B52EF7B11FE}"/>
            </a:ext>
          </a:extLst>
        </p:cNvPr>
        <p:cNvGrpSpPr/>
        <p:nvPr/>
      </p:nvGrpSpPr>
      <p:grpSpPr>
        <a:xfrm>
          <a:off x="0" y="0"/>
          <a:ext cx="0" cy="0"/>
          <a:chOff x="0" y="0"/>
          <a:chExt cx="0" cy="0"/>
        </a:xfrm>
      </p:grpSpPr>
      <p:pic>
        <p:nvPicPr>
          <p:cNvPr id="9" name="Picture 8" descr="A row of houses with plants&#10;&#10;AI-generated content may be incorrect.">
            <a:extLst>
              <a:ext uri="{FF2B5EF4-FFF2-40B4-BE49-F238E27FC236}">
                <a16:creationId xmlns:a16="http://schemas.microsoft.com/office/drawing/2014/main" id="{509D0C2B-DD39-837C-1331-2DCEAF84C570}"/>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46D0EF1-D9B5-A546-3896-21B2FB96A284}"/>
              </a:ext>
            </a:extLst>
          </p:cNvPr>
          <p:cNvSpPr txBox="1"/>
          <p:nvPr/>
        </p:nvSpPr>
        <p:spPr>
          <a:xfrm>
            <a:off x="706429" y="4491799"/>
            <a:ext cx="780122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dirty="0">
                <a:solidFill>
                  <a:srgbClr val="E5151A"/>
                </a:solidFill>
                <a:latin typeface="Arial" panose="020B0604020202020204" pitchFamily="34" charset="0"/>
                <a:cs typeface="Arial" panose="020B0604020202020204" pitchFamily="34" charset="0"/>
              </a:rPr>
              <a:t>Refreshments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5400" dirty="0">
                <a:solidFill>
                  <a:srgbClr val="E5151A"/>
                </a:solidFill>
                <a:latin typeface="Arial" panose="020B0604020202020204" pitchFamily="34" charset="0"/>
                <a:cs typeface="Arial" panose="020B0604020202020204" pitchFamily="34" charset="0"/>
              </a:rPr>
              <a:t>&amp; Networking</a:t>
            </a:r>
          </a:p>
        </p:txBody>
      </p:sp>
    </p:spTree>
    <p:extLst>
      <p:ext uri="{BB962C8B-B14F-4D97-AF65-F5344CB8AC3E}">
        <p14:creationId xmlns:p14="http://schemas.microsoft.com/office/powerpoint/2010/main" val="536705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4" name="Picture 3" descr="A person in a suit and tie&#10;&#10;AI-generated content may be incorrect.">
            <a:extLst>
              <a:ext uri="{FF2B5EF4-FFF2-40B4-BE49-F238E27FC236}">
                <a16:creationId xmlns:a16="http://schemas.microsoft.com/office/drawing/2014/main" id="{5BC834DA-C0BA-B1FD-AE9F-1D08B054C803}"/>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5E50F2B-3D20-6395-626D-9732730A043F}"/>
              </a:ext>
            </a:extLst>
          </p:cNvPr>
          <p:cNvSpPr txBox="1"/>
          <p:nvPr/>
        </p:nvSpPr>
        <p:spPr>
          <a:xfrm>
            <a:off x="916781" y="5169886"/>
            <a:ext cx="4572000" cy="923330"/>
          </a:xfrm>
          <a:prstGeom prst="rect">
            <a:avLst/>
          </a:prstGeom>
          <a:noFill/>
        </p:spPr>
        <p:txBody>
          <a:bodyPr wrap="square" rtlCol="0">
            <a:spAutoFit/>
          </a:bodyPr>
          <a:lstStyle/>
          <a:p>
            <a:pPr marL="214313" indent="-214313">
              <a:buClr>
                <a:srgbClr val="FF0000"/>
              </a:buClr>
              <a:buFont typeface="Wingdings" panose="05000000000000000000" pitchFamily="2" charset="2"/>
              <a:buChar char="§"/>
            </a:pPr>
            <a:endParaRPr lang="en-GB" dirty="0"/>
          </a:p>
          <a:p>
            <a:pPr marL="214313" indent="-214313">
              <a:buClr>
                <a:srgbClr val="FF0000"/>
              </a:buClr>
              <a:buFont typeface="Wingdings" panose="05000000000000000000" pitchFamily="2" charset="2"/>
              <a:buChar char="§"/>
            </a:pPr>
            <a:endParaRPr lang="en-GB" dirty="0"/>
          </a:p>
          <a:p>
            <a:pPr marL="214313" indent="-214313">
              <a:buClr>
                <a:srgbClr val="FF0000"/>
              </a:buClr>
              <a:buFont typeface="Wingdings" panose="05000000000000000000" pitchFamily="2" charset="2"/>
              <a:buChar char="§"/>
            </a:pPr>
            <a:endParaRPr lang="en-GB" dirty="0"/>
          </a:p>
        </p:txBody>
      </p:sp>
      <p:sp>
        <p:nvSpPr>
          <p:cNvPr id="2" name="TextBox 1">
            <a:extLst>
              <a:ext uri="{FF2B5EF4-FFF2-40B4-BE49-F238E27FC236}">
                <a16:creationId xmlns:a16="http://schemas.microsoft.com/office/drawing/2014/main" id="{DDFBB616-B695-F21C-6D23-02D3C7A6DF96}"/>
              </a:ext>
            </a:extLst>
          </p:cNvPr>
          <p:cNvSpPr txBox="1"/>
          <p:nvPr/>
        </p:nvSpPr>
        <p:spPr>
          <a:xfrm>
            <a:off x="785192" y="1448640"/>
            <a:ext cx="5625134" cy="2308324"/>
          </a:xfrm>
          <a:prstGeom prst="rect">
            <a:avLst/>
          </a:prstGeom>
          <a:noFill/>
        </p:spPr>
        <p:txBody>
          <a:bodyPr wrap="square" rtlCol="0">
            <a:spAutoFit/>
          </a:bodyPr>
          <a:lstStyle/>
          <a:p>
            <a:pPr defTabSz="685800">
              <a:defRPr/>
            </a:pPr>
            <a:r>
              <a:rPr lang="en-GB" sz="3600" dirty="0">
                <a:solidFill>
                  <a:schemeClr val="bg1"/>
                </a:solidFill>
                <a:latin typeface="Arial" panose="020B0604020202020204" pitchFamily="34" charset="0"/>
                <a:ea typeface="Lato" panose="020F0502020204030203" pitchFamily="34" charset="0"/>
                <a:cs typeface="Arial" panose="020B0604020202020204" pitchFamily="34" charset="0"/>
              </a:rPr>
              <a:t>How to deploy the Environmental Information Regulations:</a:t>
            </a:r>
          </a:p>
          <a:p>
            <a:pPr defTabSz="685800">
              <a:defRPr/>
            </a:pPr>
            <a:r>
              <a:rPr lang="en-GB" sz="3600" dirty="0">
                <a:solidFill>
                  <a:schemeClr val="bg1"/>
                </a:solidFill>
                <a:latin typeface="Arial" panose="020B0604020202020204" pitchFamily="34" charset="0"/>
                <a:ea typeface="Lato" panose="020F0502020204030203" pitchFamily="34" charset="0"/>
                <a:cs typeface="Arial" panose="020B0604020202020204" pitchFamily="34" charset="0"/>
              </a:rPr>
              <a:t>A litigator’s secret weapon</a:t>
            </a:r>
          </a:p>
        </p:txBody>
      </p:sp>
    </p:spTree>
    <p:extLst>
      <p:ext uri="{BB962C8B-B14F-4D97-AF65-F5344CB8AC3E}">
        <p14:creationId xmlns:p14="http://schemas.microsoft.com/office/powerpoint/2010/main" val="2195598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CEDEC-B22F-3C55-2229-2CFCC7819B65}"/>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5FE3A49E-20A7-D76F-47C2-0CF94C7DE0C5}"/>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Overview</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EC5EFCC8-0B48-9A7B-2066-9DDB32C23CDC}"/>
              </a:ext>
            </a:extLst>
          </p:cNvPr>
          <p:cNvSpPr>
            <a:spLocks noGrp="1"/>
          </p:cNvSpPr>
          <p:nvPr>
            <p:ph idx="1"/>
          </p:nvPr>
        </p:nvSpPr>
        <p:spPr>
          <a:xfrm>
            <a:off x="785190" y="1600204"/>
            <a:ext cx="6882435" cy="4029072"/>
          </a:xfrm>
        </p:spPr>
        <p:txBody>
          <a:bodyPr>
            <a:normAutofit fontScale="85000" lnSpcReduction="10000"/>
          </a:bodyPr>
          <a:lstStyle/>
          <a:p>
            <a:pPr>
              <a:lnSpc>
                <a:spcPct val="100000"/>
              </a:lnSpc>
            </a:pPr>
            <a:endParaRPr lang="en-US" sz="2500" dirty="0">
              <a:ea typeface="Lato" panose="020F0502020204030203" pitchFamily="34" charset="0"/>
            </a:endParaRPr>
          </a:p>
          <a:p>
            <a:pPr>
              <a:lnSpc>
                <a:spcPct val="100000"/>
              </a:lnSpc>
            </a:pPr>
            <a:r>
              <a:rPr lang="en-US" sz="2500" dirty="0">
                <a:ea typeface="Lato" panose="020F0502020204030203" pitchFamily="34" charset="0"/>
              </a:rPr>
              <a:t>The Environmental Information Regulations are not just about environmental law. They are relevant to many other practice areas (commercial, company, shareholder, insolvency, property)</a:t>
            </a:r>
          </a:p>
          <a:p>
            <a:pPr>
              <a:lnSpc>
                <a:spcPct val="100000"/>
              </a:lnSpc>
            </a:pPr>
            <a:endParaRPr lang="en-US" sz="2500" dirty="0">
              <a:ea typeface="Lato" panose="020F0502020204030203" pitchFamily="34" charset="0"/>
            </a:endParaRPr>
          </a:p>
          <a:p>
            <a:pPr>
              <a:lnSpc>
                <a:spcPct val="100000"/>
              </a:lnSpc>
            </a:pPr>
            <a:r>
              <a:rPr lang="en-US" sz="2500" dirty="0">
                <a:ea typeface="Lato" panose="020F0502020204030203" pitchFamily="34" charset="0"/>
              </a:rPr>
              <a:t>Relevant to “Public Rights Over Land”: the right to know what is happening to land, risks, knowledge, policies, decisions. </a:t>
            </a:r>
          </a:p>
          <a:p>
            <a:pPr marL="0" indent="0">
              <a:lnSpc>
                <a:spcPct val="100000"/>
              </a:lnSpc>
              <a:buNone/>
            </a:pPr>
            <a:endParaRPr lang="en-US" sz="2500" dirty="0">
              <a:ea typeface="Lato" panose="020F0502020204030203" pitchFamily="34" charset="0"/>
            </a:endParaRPr>
          </a:p>
          <a:p>
            <a:pPr>
              <a:lnSpc>
                <a:spcPct val="100000"/>
              </a:lnSpc>
            </a:pPr>
            <a:r>
              <a:rPr lang="en-US" sz="2500" dirty="0">
                <a:ea typeface="Lato" panose="020F0502020204030203" pitchFamily="34" charset="0"/>
              </a:rPr>
              <a:t>A powerful, underused tool for gathering evidence, case testing, and leverage. </a:t>
            </a:r>
          </a:p>
          <a:p>
            <a:pPr marL="0" indent="0">
              <a:lnSpc>
                <a:spcPct val="100000"/>
              </a:lnSpc>
              <a:buNone/>
            </a:pPr>
            <a:endParaRPr lang="en-US"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endParaRPr lang="en-US"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B243F6F1-C0C1-4B56-DF21-25E49F4407EB}"/>
              </a:ext>
            </a:extLst>
          </p:cNvPr>
          <p:cNvGraphicFramePr>
            <a:graphicFrameLocks noGrp="1"/>
          </p:cNvGraphicFramePr>
          <p:nvPr>
            <p:ph sz="half" idx="4294967295"/>
            <p:extLst>
              <p:ext uri="{D42A27DB-BD31-4B8C-83A1-F6EECF244321}">
                <p14:modId xmlns:p14="http://schemas.microsoft.com/office/powerpoint/2010/main" val="938792156"/>
              </p:ext>
            </p:extLst>
          </p:nvPr>
        </p:nvGraphicFramePr>
        <p:xfrm>
          <a:off x="7667625" y="846138"/>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8236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Rationale of the EIR</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CAED7105-F757-301F-8E99-20B655DB0237}"/>
              </a:ext>
            </a:extLst>
          </p:cNvPr>
          <p:cNvSpPr>
            <a:spLocks noGrp="1"/>
          </p:cNvSpPr>
          <p:nvPr>
            <p:ph idx="1"/>
          </p:nvPr>
        </p:nvSpPr>
        <p:spPr>
          <a:xfrm>
            <a:off x="785190" y="1600204"/>
            <a:ext cx="6690030" cy="4029072"/>
          </a:xfrm>
        </p:spPr>
        <p:txBody>
          <a:bodyPr>
            <a:normAutofit fontScale="92500" lnSpcReduction="10000"/>
          </a:bodyPr>
          <a:lstStyle/>
          <a:p>
            <a:pPr>
              <a:lnSpc>
                <a:spcPct val="100000"/>
              </a:lnSpc>
            </a:pPr>
            <a:endParaRPr lang="en-US" sz="2500" dirty="0">
              <a:ea typeface="Lato" panose="020F0502020204030203" pitchFamily="34" charset="0"/>
            </a:endParaRPr>
          </a:p>
          <a:p>
            <a:pPr>
              <a:lnSpc>
                <a:spcPct val="100000"/>
              </a:lnSpc>
            </a:pPr>
            <a:r>
              <a:rPr lang="en-US" sz="2500" dirty="0">
                <a:ea typeface="Lato" panose="020F0502020204030203" pitchFamily="34" charset="0"/>
              </a:rPr>
              <a:t>Part of a broader European and International framework aimed at transparency and environmental accountability </a:t>
            </a:r>
          </a:p>
          <a:p>
            <a:pPr>
              <a:lnSpc>
                <a:spcPct val="100000"/>
              </a:lnSpc>
            </a:pPr>
            <a:endParaRPr lang="en-US" sz="2500" dirty="0">
              <a:ea typeface="Lato" panose="020F0502020204030203" pitchFamily="34" charset="0"/>
            </a:endParaRPr>
          </a:p>
          <a:p>
            <a:pPr>
              <a:lnSpc>
                <a:spcPct val="100000"/>
              </a:lnSpc>
            </a:pPr>
            <a:r>
              <a:rPr lang="en-US" sz="2500" dirty="0">
                <a:ea typeface="Lato" panose="020F0502020204030203" pitchFamily="34" charset="0"/>
              </a:rPr>
              <a:t>A powerful idea: people have the right to know what is being done to their environment and have access to information</a:t>
            </a:r>
          </a:p>
          <a:p>
            <a:pPr>
              <a:lnSpc>
                <a:spcPct val="100000"/>
              </a:lnSpc>
            </a:pPr>
            <a:endParaRPr lang="en-US" sz="2500" dirty="0">
              <a:ea typeface="Lato" panose="020F0502020204030203" pitchFamily="34" charset="0"/>
            </a:endParaRPr>
          </a:p>
          <a:p>
            <a:pPr>
              <a:lnSpc>
                <a:spcPct val="100000"/>
              </a:lnSpc>
            </a:pPr>
            <a:r>
              <a:rPr lang="en-US" sz="2500" dirty="0">
                <a:ea typeface="Lato" panose="020F0502020204030203" pitchFamily="34" charset="0"/>
              </a:rPr>
              <a:t>Regulation 12 (2) “</a:t>
            </a:r>
            <a:r>
              <a:rPr lang="en-GB" sz="2500" i="1" dirty="0">
                <a:ea typeface="Lato" panose="020F0502020204030203" pitchFamily="34" charset="0"/>
              </a:rPr>
              <a:t>A public authority shall apply a presumption in favour of disclosure”</a:t>
            </a:r>
            <a:endParaRPr lang="en-GB" sz="2500" dirty="0">
              <a:ea typeface="Lato" panose="020F0502020204030203" pitchFamily="34" charset="0"/>
            </a:endParaRPr>
          </a:p>
          <a:p>
            <a:pPr>
              <a:lnSpc>
                <a:spcPct val="100000"/>
              </a:lnSpc>
            </a:pPr>
            <a:endParaRPr lang="en-US" sz="18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7F3C9851-980D-19C2-BB83-4FA7DE81A8B6}"/>
              </a:ext>
            </a:extLst>
          </p:cNvPr>
          <p:cNvGraphicFramePr>
            <a:graphicFrameLocks noGrp="1"/>
          </p:cNvGraphicFramePr>
          <p:nvPr>
            <p:ph sz="half" idx="4294967295"/>
            <p:extLst>
              <p:ext uri="{D42A27DB-BD31-4B8C-83A1-F6EECF244321}">
                <p14:modId xmlns:p14="http://schemas.microsoft.com/office/powerpoint/2010/main" val="1897995645"/>
              </p:ext>
            </p:extLst>
          </p:nvPr>
        </p:nvGraphicFramePr>
        <p:xfrm>
          <a:off x="7570470" y="846138"/>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BE98-88DC-7F36-28DB-25FAE41B59A8}"/>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D0C054FC-6753-E7B8-E8EE-612BD026B393}"/>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Key definitions and scope </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822EEFA2-EF50-39E3-BCAA-4915E071804E}"/>
              </a:ext>
            </a:extLst>
          </p:cNvPr>
          <p:cNvSpPr>
            <a:spLocks noGrp="1"/>
          </p:cNvSpPr>
          <p:nvPr>
            <p:ph idx="1"/>
          </p:nvPr>
        </p:nvSpPr>
        <p:spPr>
          <a:xfrm>
            <a:off x="785190" y="1600204"/>
            <a:ext cx="6806235" cy="4029072"/>
          </a:xfrm>
        </p:spPr>
        <p:txBody>
          <a:bodyPr>
            <a:normAutofit fontScale="92500" lnSpcReduction="10000"/>
          </a:bodyPr>
          <a:lstStyle/>
          <a:p>
            <a:pPr>
              <a:lnSpc>
                <a:spcPct val="100000"/>
              </a:lnSpc>
            </a:pPr>
            <a:r>
              <a:rPr lang="en-GB" sz="2700" dirty="0">
                <a:ea typeface="Lato" panose="020F0502020204030203" pitchFamily="34" charset="0"/>
              </a:rPr>
              <a:t>Broad scope of who it applies to</a:t>
            </a:r>
          </a:p>
          <a:p>
            <a:pPr>
              <a:lnSpc>
                <a:spcPct val="100000"/>
              </a:lnSpc>
            </a:pPr>
            <a:endParaRPr lang="en-GB" sz="2700" dirty="0">
              <a:ea typeface="Lato" panose="020F0502020204030203" pitchFamily="34" charset="0"/>
            </a:endParaRPr>
          </a:p>
          <a:p>
            <a:pPr>
              <a:lnSpc>
                <a:spcPct val="100000"/>
              </a:lnSpc>
            </a:pPr>
            <a:r>
              <a:rPr lang="en-GB" sz="2700" dirty="0">
                <a:ea typeface="Lato" panose="020F0502020204030203" pitchFamily="34" charset="0"/>
              </a:rPr>
              <a:t>Broad definition of “environmental information”</a:t>
            </a:r>
          </a:p>
          <a:p>
            <a:pPr>
              <a:lnSpc>
                <a:spcPct val="100000"/>
              </a:lnSpc>
            </a:pPr>
            <a:endParaRPr lang="en-GB" sz="2700" dirty="0">
              <a:ea typeface="Lato" panose="020F0502020204030203" pitchFamily="34" charset="0"/>
            </a:endParaRPr>
          </a:p>
          <a:p>
            <a:pPr>
              <a:lnSpc>
                <a:spcPct val="100000"/>
              </a:lnSpc>
            </a:pPr>
            <a:r>
              <a:rPr lang="en-GB" sz="2700" dirty="0">
                <a:ea typeface="Lato" panose="020F0502020204030203" pitchFamily="34" charset="0"/>
              </a:rPr>
              <a:t>Exceptions if applicable are still subject to public interest test  </a:t>
            </a:r>
          </a:p>
          <a:p>
            <a:pPr>
              <a:lnSpc>
                <a:spcPct val="100000"/>
              </a:lnSpc>
            </a:pPr>
            <a:endParaRPr lang="en-GB" sz="2700" dirty="0">
              <a:ea typeface="Lato" panose="020F0502020204030203" pitchFamily="34" charset="0"/>
            </a:endParaRPr>
          </a:p>
          <a:p>
            <a:pPr>
              <a:lnSpc>
                <a:spcPct val="100000"/>
              </a:lnSpc>
            </a:pPr>
            <a:r>
              <a:rPr lang="en-GB" sz="2700" dirty="0">
                <a:ea typeface="Lato" panose="020F0502020204030203" pitchFamily="34" charset="0"/>
              </a:rPr>
              <a:t>Discharges means many exceptions do not apply </a:t>
            </a:r>
            <a:endParaRPr lang="en-US" sz="2700" dirty="0">
              <a:ea typeface="Lato" panose="020F0502020204030203" pitchFamily="34" charset="0"/>
            </a:endParaRPr>
          </a:p>
          <a:p>
            <a:pPr marL="0" indent="0">
              <a:buNone/>
            </a:pPr>
            <a:endParaRPr lang="en-US"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lvl="2">
              <a:buFont typeface="Arial" panose="020B0604020202020204" pitchFamily="34" charset="0"/>
              <a:buChar char="•"/>
            </a:pPr>
            <a:endParaRPr lang="en-US" dirty="0">
              <a:latin typeface="Lato" panose="020F0502020204030203" pitchFamily="34" charset="0"/>
              <a:ea typeface="Lato" panose="020F0502020204030203" pitchFamily="34" charset="0"/>
              <a:cs typeface="Lato" panose="020F0502020204030203" pitchFamily="34" charset="0"/>
            </a:endParaRPr>
          </a:p>
          <a:p>
            <a:pPr marL="355600" lvl="2" indent="0">
              <a:buNone/>
            </a:pPr>
            <a:endParaRPr lang="en-US"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7CD82E53-DD24-D45F-A725-93305BD7206E}"/>
              </a:ext>
            </a:extLst>
          </p:cNvPr>
          <p:cNvGraphicFramePr>
            <a:graphicFrameLocks noGrp="1"/>
          </p:cNvGraphicFramePr>
          <p:nvPr>
            <p:ph sz="half" idx="4294967295"/>
            <p:extLst>
              <p:ext uri="{D42A27DB-BD31-4B8C-83A1-F6EECF244321}">
                <p14:modId xmlns:p14="http://schemas.microsoft.com/office/powerpoint/2010/main" val="2201561376"/>
              </p:ext>
            </p:extLst>
          </p:nvPr>
        </p:nvGraphicFramePr>
        <p:xfrm>
          <a:off x="7591425" y="846138"/>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156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3B2AE-4826-BAFA-3C39-10CA41579C49}"/>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5EB9198B-9B9A-B9F5-1045-8BDA272988D6}"/>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Who is subject to the EIR?</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9D0C14C4-8692-879C-2DDB-7A9669F6E742}"/>
              </a:ext>
            </a:extLst>
          </p:cNvPr>
          <p:cNvSpPr>
            <a:spLocks noGrp="1"/>
          </p:cNvSpPr>
          <p:nvPr>
            <p:ph idx="1"/>
          </p:nvPr>
        </p:nvSpPr>
        <p:spPr>
          <a:xfrm>
            <a:off x="785190" y="1600204"/>
            <a:ext cx="6615735" cy="4029072"/>
          </a:xfrm>
        </p:spPr>
        <p:txBody>
          <a:bodyPr>
            <a:normAutofit lnSpcReduction="10000"/>
          </a:bodyPr>
          <a:lstStyle/>
          <a:p>
            <a:pPr>
              <a:buNone/>
            </a:pPr>
            <a:r>
              <a:rPr lang="en-GB" sz="1400" i="1" dirty="0">
                <a:ea typeface="Lato" panose="020F0502020204030203" pitchFamily="34" charset="0"/>
              </a:rPr>
              <a:t>(2) Subject to paragraph (3), “public authority” means–</a:t>
            </a:r>
            <a:endParaRPr lang="en-GB" sz="1400" dirty="0">
              <a:ea typeface="Lato" panose="020F0502020204030203" pitchFamily="34" charset="0"/>
            </a:endParaRPr>
          </a:p>
          <a:p>
            <a:pPr>
              <a:buNone/>
            </a:pPr>
            <a:r>
              <a:rPr lang="en-GB" sz="1400" i="1" dirty="0">
                <a:ea typeface="Lato" panose="020F0502020204030203" pitchFamily="34" charset="0"/>
              </a:rPr>
              <a:t>(a) government departments;</a:t>
            </a:r>
            <a:endParaRPr lang="en-GB" sz="1400" dirty="0">
              <a:ea typeface="Lato" panose="020F0502020204030203" pitchFamily="34" charset="0"/>
            </a:endParaRPr>
          </a:p>
          <a:p>
            <a:pPr>
              <a:buNone/>
            </a:pPr>
            <a:r>
              <a:rPr lang="en-GB" sz="1400" i="1" dirty="0">
                <a:ea typeface="Lato" panose="020F0502020204030203" pitchFamily="34" charset="0"/>
              </a:rPr>
              <a:t>(b) any other public authority as defined in section 3(1) of the Act, disregarding for this</a:t>
            </a:r>
            <a:endParaRPr lang="en-GB" sz="1400" dirty="0">
              <a:ea typeface="Lato" panose="020F0502020204030203" pitchFamily="34" charset="0"/>
            </a:endParaRPr>
          </a:p>
          <a:p>
            <a:pPr>
              <a:buNone/>
            </a:pPr>
            <a:r>
              <a:rPr lang="en-GB" sz="1400" i="1" dirty="0">
                <a:ea typeface="Lato" panose="020F0502020204030203" pitchFamily="34" charset="0"/>
              </a:rPr>
              <a:t>purpose the exceptions in paragraph 6 of Schedule 1 to the Act, but excluding–</a:t>
            </a:r>
            <a:endParaRPr lang="en-GB" sz="1400" dirty="0">
              <a:ea typeface="Lato" panose="020F0502020204030203" pitchFamily="34" charset="0"/>
            </a:endParaRPr>
          </a:p>
          <a:p>
            <a:pPr>
              <a:buNone/>
            </a:pPr>
            <a:r>
              <a:rPr lang="en-GB" sz="1400" i="1" dirty="0">
                <a:ea typeface="Lato" panose="020F0502020204030203" pitchFamily="34" charset="0"/>
              </a:rPr>
              <a:t>(</a:t>
            </a:r>
            <a:r>
              <a:rPr lang="en-GB" sz="1400" i="1" dirty="0" err="1">
                <a:ea typeface="Lato" panose="020F0502020204030203" pitchFamily="34" charset="0"/>
              </a:rPr>
              <a:t>i</a:t>
            </a:r>
            <a:r>
              <a:rPr lang="en-GB" sz="1400" i="1" dirty="0">
                <a:ea typeface="Lato" panose="020F0502020204030203" pitchFamily="34" charset="0"/>
              </a:rPr>
              <a:t>) any body or office-holder listed in Schedule 1 to the Act only in relation to</a:t>
            </a:r>
            <a:endParaRPr lang="en-GB" sz="1400" dirty="0">
              <a:ea typeface="Lato" panose="020F0502020204030203" pitchFamily="34" charset="0"/>
            </a:endParaRPr>
          </a:p>
          <a:p>
            <a:pPr>
              <a:buNone/>
            </a:pPr>
            <a:r>
              <a:rPr lang="en-GB" sz="1400" i="1" dirty="0">
                <a:ea typeface="Lato" panose="020F0502020204030203" pitchFamily="34" charset="0"/>
              </a:rPr>
              <a:t>information of a specified description; or</a:t>
            </a:r>
            <a:endParaRPr lang="en-GB" sz="1400" dirty="0">
              <a:ea typeface="Lato" panose="020F0502020204030203" pitchFamily="34" charset="0"/>
            </a:endParaRPr>
          </a:p>
          <a:p>
            <a:pPr>
              <a:buNone/>
            </a:pPr>
            <a:r>
              <a:rPr lang="en-GB" sz="1400" i="1" dirty="0">
                <a:ea typeface="Lato" panose="020F0502020204030203" pitchFamily="34" charset="0"/>
              </a:rPr>
              <a:t>(ii) any person designated by Order under section 5 of the Act;</a:t>
            </a:r>
            <a:endParaRPr lang="en-GB" sz="1400" dirty="0">
              <a:ea typeface="Lato" panose="020F0502020204030203" pitchFamily="34" charset="0"/>
            </a:endParaRPr>
          </a:p>
          <a:p>
            <a:pPr>
              <a:buNone/>
            </a:pPr>
            <a:r>
              <a:rPr lang="en-GB" sz="1400" i="1" dirty="0">
                <a:ea typeface="Lato" panose="020F0502020204030203" pitchFamily="34" charset="0"/>
              </a:rPr>
              <a:t>(c) any other body or other person, that carries out functions of public administration; or</a:t>
            </a:r>
            <a:endParaRPr lang="en-GB" sz="1400" dirty="0">
              <a:ea typeface="Lato" panose="020F0502020204030203" pitchFamily="34" charset="0"/>
            </a:endParaRPr>
          </a:p>
          <a:p>
            <a:pPr>
              <a:buNone/>
            </a:pPr>
            <a:r>
              <a:rPr lang="en-GB" sz="1400" i="1" dirty="0">
                <a:ea typeface="Lato" panose="020F0502020204030203" pitchFamily="34" charset="0"/>
              </a:rPr>
              <a:t>(d) any other body or other person, that is under the control of a person falling within</a:t>
            </a:r>
            <a:endParaRPr lang="en-GB" sz="1400" dirty="0">
              <a:ea typeface="Lato" panose="020F0502020204030203" pitchFamily="34" charset="0"/>
            </a:endParaRPr>
          </a:p>
          <a:p>
            <a:pPr>
              <a:buNone/>
            </a:pPr>
            <a:r>
              <a:rPr lang="en-GB" sz="1400" i="1" dirty="0">
                <a:ea typeface="Lato" panose="020F0502020204030203" pitchFamily="34" charset="0"/>
              </a:rPr>
              <a:t>sub-paragraphs (a), (b) or (c) and–</a:t>
            </a:r>
            <a:endParaRPr lang="en-GB" sz="1400" dirty="0">
              <a:ea typeface="Lato" panose="020F0502020204030203" pitchFamily="34" charset="0"/>
            </a:endParaRPr>
          </a:p>
          <a:p>
            <a:pPr>
              <a:buNone/>
            </a:pPr>
            <a:r>
              <a:rPr lang="en-GB" sz="1400" i="1" dirty="0">
                <a:ea typeface="Lato" panose="020F0502020204030203" pitchFamily="34" charset="0"/>
              </a:rPr>
              <a:t>(</a:t>
            </a:r>
            <a:r>
              <a:rPr lang="en-GB" sz="1400" i="1" dirty="0" err="1">
                <a:ea typeface="Lato" panose="020F0502020204030203" pitchFamily="34" charset="0"/>
              </a:rPr>
              <a:t>i</a:t>
            </a:r>
            <a:r>
              <a:rPr lang="en-GB" sz="1400" i="1" dirty="0">
                <a:ea typeface="Lato" panose="020F0502020204030203" pitchFamily="34" charset="0"/>
              </a:rPr>
              <a:t>) has public responsibilities relating to the environment;</a:t>
            </a:r>
            <a:endParaRPr lang="en-GB" sz="1400" dirty="0">
              <a:ea typeface="Lato" panose="020F0502020204030203" pitchFamily="34" charset="0"/>
            </a:endParaRPr>
          </a:p>
          <a:p>
            <a:pPr>
              <a:buNone/>
            </a:pPr>
            <a:r>
              <a:rPr lang="en-GB" sz="1400" i="1" dirty="0">
                <a:ea typeface="Lato" panose="020F0502020204030203" pitchFamily="34" charset="0"/>
              </a:rPr>
              <a:t>(ii) exercises functions of a public nature relating to the environment; or</a:t>
            </a:r>
            <a:endParaRPr lang="en-GB" sz="1400" dirty="0">
              <a:ea typeface="Lato" panose="020F0502020204030203" pitchFamily="34" charset="0"/>
            </a:endParaRPr>
          </a:p>
          <a:p>
            <a:r>
              <a:rPr lang="en-GB" sz="1400" i="1" dirty="0">
                <a:ea typeface="Lato" panose="020F0502020204030203" pitchFamily="34" charset="0"/>
              </a:rPr>
              <a:t>(iii) provides public services relating to the environment.</a:t>
            </a:r>
            <a:endParaRPr lang="en-GB" sz="1400" dirty="0">
              <a:ea typeface="Lato" panose="020F0502020204030203" pitchFamily="34" charset="0"/>
            </a:endParaRPr>
          </a:p>
          <a:p>
            <a:endParaRPr lang="en-GB" sz="1400" u="sng" dirty="0">
              <a:latin typeface="Lato" panose="020F0502020204030203" pitchFamily="34" charset="0"/>
              <a:ea typeface="Lato" panose="020F0502020204030203" pitchFamily="34" charset="0"/>
              <a:cs typeface="Lato" panose="020F0502020204030203" pitchFamily="34" charset="0"/>
            </a:endParaRPr>
          </a:p>
          <a:p>
            <a:endParaRPr lang="en-GB" sz="1400" dirty="0">
              <a:latin typeface="Lato" panose="020F0502020204030203" pitchFamily="34" charset="0"/>
              <a:ea typeface="Lato" panose="020F0502020204030203" pitchFamily="34" charset="0"/>
              <a:cs typeface="Lato" panose="020F0502020204030203" pitchFamily="34" charset="0"/>
            </a:endParaRPr>
          </a:p>
          <a:p>
            <a:endParaRPr lang="en-GB"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4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lvl="2">
              <a:buFont typeface="Arial" panose="020B0604020202020204" pitchFamily="34" charset="0"/>
              <a:buChar char="•"/>
            </a:pPr>
            <a:endParaRPr lang="en-US" dirty="0">
              <a:latin typeface="Lato" panose="020F0502020204030203" pitchFamily="34" charset="0"/>
              <a:ea typeface="Lato" panose="020F0502020204030203" pitchFamily="34" charset="0"/>
              <a:cs typeface="Lato" panose="020F0502020204030203" pitchFamily="34" charset="0"/>
            </a:endParaRPr>
          </a:p>
          <a:p>
            <a:pPr marL="355600" lvl="2" indent="0">
              <a:buNone/>
            </a:pPr>
            <a:endParaRPr lang="en-US"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B83F07EE-A471-1B98-C385-3119C3EF6FDB}"/>
              </a:ext>
            </a:extLst>
          </p:cNvPr>
          <p:cNvGraphicFramePr>
            <a:graphicFrameLocks noGrp="1"/>
          </p:cNvGraphicFramePr>
          <p:nvPr>
            <p:ph sz="half" idx="4294967295"/>
            <p:extLst>
              <p:ext uri="{D42A27DB-BD31-4B8C-83A1-F6EECF244321}">
                <p14:modId xmlns:p14="http://schemas.microsoft.com/office/powerpoint/2010/main" val="3622249702"/>
              </p:ext>
            </p:extLst>
          </p:nvPr>
        </p:nvGraphicFramePr>
        <p:xfrm>
          <a:off x="7620000" y="846138"/>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9088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190" y="465138"/>
            <a:ext cx="10797209" cy="1143000"/>
          </a:xfrm>
        </p:spPr>
        <p:txBody>
          <a:bodyPr>
            <a:normAutofit fontScale="90000"/>
          </a:bodyPr>
          <a:lstStyle/>
          <a:p>
            <a:br>
              <a:rPr lang="en-GB" dirty="0"/>
            </a:br>
            <a:r>
              <a:rPr lang="en-GB" dirty="0"/>
              <a:t>R (Strack) v Secretary of State for Environment, Food and Rural Affairs [2024] EWCA </a:t>
            </a:r>
            <a:r>
              <a:rPr lang="en-GB" dirty="0" err="1"/>
              <a:t>Civ</a:t>
            </a:r>
            <a:r>
              <a:rPr lang="en-GB" dirty="0"/>
              <a:t> 420</a:t>
            </a:r>
            <a:endParaRPr dirty="0"/>
          </a:p>
        </p:txBody>
      </p:sp>
      <p:sp>
        <p:nvSpPr>
          <p:cNvPr id="3" name="Content Placeholder 2"/>
          <p:cNvSpPr>
            <a:spLocks noGrp="1"/>
          </p:cNvSpPr>
          <p:nvPr>
            <p:ph idx="1"/>
          </p:nvPr>
        </p:nvSpPr>
        <p:spPr>
          <a:xfrm>
            <a:off x="785190" y="2676525"/>
            <a:ext cx="10797210" cy="3629026"/>
          </a:xfrm>
        </p:spPr>
        <p:txBody>
          <a:bodyPr/>
          <a:lstStyle/>
          <a:p>
            <a:r>
              <a:rPr dirty="0"/>
              <a:t>Woodcock Hill, Borehamwood.</a:t>
            </a:r>
          </a:p>
          <a:p>
            <a:r>
              <a:rPr dirty="0"/>
              <a:t>2008 Registration under s.15 by Ms. Strack.</a:t>
            </a:r>
          </a:p>
          <a:p>
            <a:r>
              <a:rPr dirty="0"/>
              <a:t>Developer: Taylor Wimpey - deregister 33,000 sqm, offer 36,000 sqm replacement + 24,000 sqm improvements.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023AC-6B6F-8D82-8520-190F0543DE52}"/>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0818BF39-9930-7B24-6185-0FF5A74EA720}"/>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“Environmental Information” </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F1175F15-EB65-3AE1-7DE2-368B3217230A}"/>
              </a:ext>
            </a:extLst>
          </p:cNvPr>
          <p:cNvSpPr>
            <a:spLocks noGrp="1"/>
          </p:cNvSpPr>
          <p:nvPr>
            <p:ph idx="1"/>
          </p:nvPr>
        </p:nvSpPr>
        <p:spPr>
          <a:xfrm>
            <a:off x="785190" y="1600204"/>
            <a:ext cx="6520485" cy="4029072"/>
          </a:xfrm>
        </p:spPr>
        <p:txBody>
          <a:bodyPr>
            <a:normAutofit/>
          </a:bodyPr>
          <a:lstStyle/>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Regulation 2(1) is very broad. </a:t>
            </a:r>
          </a:p>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The definition is deliberately broad, and both the Information Commissioner and the Upper Tribunal have emphasised this. </a:t>
            </a:r>
          </a:p>
          <a:p>
            <a:pPr>
              <a:lnSpc>
                <a:spcPct val="100000"/>
              </a:lnSpc>
              <a:spcAft>
                <a:spcPts val="600"/>
              </a:spcAft>
              <a:buSzPts val="1000"/>
              <a:buFont typeface="Symbol" pitchFamily="2" charset="2"/>
              <a:buChar char=""/>
              <a:tabLst>
                <a:tab pos="457200" algn="l"/>
              </a:tabLst>
            </a:pPr>
            <a:r>
              <a:rPr lang="en-GB" sz="1200" dirty="0">
                <a:solidFill>
                  <a:srgbClr val="000000"/>
                </a:solidFill>
                <a:ea typeface="Lato" panose="020F0502020204030203" pitchFamily="34" charset="0"/>
              </a:rPr>
              <a:t>In practice:</a:t>
            </a:r>
          </a:p>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Spill reports and response logs from a sewage treatment facility</a:t>
            </a:r>
            <a:endParaRPr lang="en-GB" sz="1200" kern="100" dirty="0">
              <a:solidFill>
                <a:srgbClr val="000000"/>
              </a:solidFill>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Water quality monitoring at public bathing sites</a:t>
            </a:r>
            <a:endParaRPr lang="en-GB" sz="1200" kern="100" dirty="0">
              <a:solidFill>
                <a:srgbClr val="000000"/>
              </a:solidFill>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Emails between council officers and developers about flood mitigation</a:t>
            </a:r>
            <a:endParaRPr lang="en-GB" sz="1200" kern="100" dirty="0">
              <a:solidFill>
                <a:srgbClr val="000000"/>
              </a:solidFill>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Noise impact assessments for a major airport runway expansion</a:t>
            </a:r>
            <a:endParaRPr lang="en-GB" sz="1200" kern="100" dirty="0">
              <a:solidFill>
                <a:srgbClr val="000000"/>
              </a:solidFill>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Historic landfill contamination maps</a:t>
            </a:r>
            <a:endParaRPr lang="en-GB" sz="1200" kern="100" dirty="0">
              <a:solidFill>
                <a:srgbClr val="000000"/>
              </a:solidFill>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Environmental permit applications and variations</a:t>
            </a:r>
            <a:endParaRPr lang="en-GB" sz="1200" kern="100" dirty="0">
              <a:solidFill>
                <a:srgbClr val="000000"/>
              </a:solidFill>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Energy use and carbon emissions from public infrastructure</a:t>
            </a:r>
            <a:endParaRPr lang="en-GB" sz="1200" kern="100" dirty="0">
              <a:solidFill>
                <a:srgbClr val="000000"/>
              </a:solidFill>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Minutes from meetings discussing emissions limits or impact assessments</a:t>
            </a:r>
            <a:endParaRPr lang="en-GB" sz="1200" kern="100" dirty="0">
              <a:solidFill>
                <a:srgbClr val="000000"/>
              </a:solidFill>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1200" kern="0" dirty="0">
                <a:solidFill>
                  <a:srgbClr val="000000"/>
                </a:solidFill>
                <a:ea typeface="Lato" panose="020F0502020204030203" pitchFamily="34" charset="0"/>
              </a:rPr>
              <a:t>Toll charges over a bridge</a:t>
            </a:r>
            <a:endParaRPr lang="en-GB" sz="1200" kern="100" dirty="0">
              <a:solidFill>
                <a:srgbClr val="000000"/>
              </a:solidFill>
              <a:ea typeface="Lato" panose="020F0502020204030203" pitchFamily="34" charset="0"/>
            </a:endParaRPr>
          </a:p>
          <a:p>
            <a:pPr marL="0" indent="0">
              <a:lnSpc>
                <a:spcPct val="100000"/>
              </a:lnSpc>
              <a:spcAft>
                <a:spcPts val="600"/>
              </a:spcAft>
              <a:buSzPts val="1000"/>
              <a:buNone/>
              <a:tabLst>
                <a:tab pos="457200" algn="l"/>
              </a:tabLst>
            </a:pPr>
            <a:endParaRPr lang="en-GB" sz="1200" kern="100" dirty="0">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200" kern="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200" kern="1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200" dirty="0">
              <a:latin typeface="Lato" panose="020F0502020204030203" pitchFamily="34" charset="0"/>
              <a:ea typeface="Lato" panose="020F0502020204030203" pitchFamily="34" charset="0"/>
              <a:cs typeface="Lato" panose="020F0502020204030203" pitchFamily="34" charset="0"/>
            </a:endParaRPr>
          </a:p>
          <a:p>
            <a:endParaRPr lang="en-GB" sz="1200" u="sng" dirty="0">
              <a:latin typeface="Lato" panose="020F0502020204030203" pitchFamily="34" charset="0"/>
              <a:ea typeface="Lato" panose="020F0502020204030203" pitchFamily="34" charset="0"/>
              <a:cs typeface="Lato" panose="020F0502020204030203" pitchFamily="34" charset="0"/>
            </a:endParaRPr>
          </a:p>
          <a:p>
            <a:endParaRPr lang="en-GB" sz="1200" dirty="0">
              <a:latin typeface="Lato" panose="020F0502020204030203" pitchFamily="34" charset="0"/>
              <a:ea typeface="Lato" panose="020F0502020204030203" pitchFamily="34" charset="0"/>
              <a:cs typeface="Lato" panose="020F0502020204030203" pitchFamily="34" charset="0"/>
            </a:endParaRPr>
          </a:p>
          <a:p>
            <a:endParaRPr lang="en-GB" sz="1200" dirty="0">
              <a:latin typeface="Lato" panose="020F0502020204030203" pitchFamily="34" charset="0"/>
              <a:ea typeface="Lato" panose="020F0502020204030203" pitchFamily="34" charset="0"/>
              <a:cs typeface="Lato" panose="020F0502020204030203" pitchFamily="34" charset="0"/>
            </a:endParaRPr>
          </a:p>
          <a:p>
            <a:endParaRPr lang="en-US" sz="12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2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200" dirty="0">
              <a:latin typeface="Lato" panose="020F0502020204030203" pitchFamily="34" charset="0"/>
              <a:ea typeface="Lato" panose="020F0502020204030203" pitchFamily="34" charset="0"/>
              <a:cs typeface="Lato" panose="020F0502020204030203" pitchFamily="34" charset="0"/>
            </a:endParaRPr>
          </a:p>
          <a:p>
            <a:endParaRPr lang="en-US" sz="1200"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sz="1200"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sz="1200" dirty="0">
              <a:latin typeface="Lato" panose="020F0502020204030203" pitchFamily="34" charset="0"/>
              <a:ea typeface="Lato" panose="020F0502020204030203" pitchFamily="34" charset="0"/>
              <a:cs typeface="Lato" panose="020F0502020204030203" pitchFamily="34" charset="0"/>
            </a:endParaRPr>
          </a:p>
          <a:p>
            <a:pPr lvl="2">
              <a:buFont typeface="Arial" panose="020B0604020202020204" pitchFamily="34" charset="0"/>
              <a:buChar char="•"/>
            </a:pPr>
            <a:endParaRPr lang="en-US" sz="1200" dirty="0">
              <a:latin typeface="Lato" panose="020F0502020204030203" pitchFamily="34" charset="0"/>
              <a:ea typeface="Lato" panose="020F0502020204030203" pitchFamily="34" charset="0"/>
              <a:cs typeface="Lato" panose="020F0502020204030203" pitchFamily="34" charset="0"/>
            </a:endParaRPr>
          </a:p>
          <a:p>
            <a:pPr marL="355600" lvl="2" indent="0">
              <a:buNone/>
            </a:pPr>
            <a:endParaRPr lang="en-US" sz="12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051EAA0D-2198-32E1-1C23-709E8681265E}"/>
              </a:ext>
            </a:extLst>
          </p:cNvPr>
          <p:cNvGraphicFramePr>
            <a:graphicFrameLocks noGrp="1"/>
          </p:cNvGraphicFramePr>
          <p:nvPr>
            <p:ph sz="half" idx="4294967295"/>
            <p:extLst>
              <p:ext uri="{D42A27DB-BD31-4B8C-83A1-F6EECF244321}">
                <p14:modId xmlns:p14="http://schemas.microsoft.com/office/powerpoint/2010/main" val="1952351370"/>
              </p:ext>
            </p:extLst>
          </p:nvPr>
        </p:nvGraphicFramePr>
        <p:xfrm>
          <a:off x="7315199" y="1133475"/>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7053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CBFBD-DF4E-1048-4569-048E3D56036D}"/>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D25A14CA-979A-64F0-4AFC-7305A01E706E}"/>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Exceptions and the public interest test</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5D4D8A06-E6AA-2E1F-5269-670B31BEB080}"/>
              </a:ext>
            </a:extLst>
          </p:cNvPr>
          <p:cNvSpPr>
            <a:spLocks noGrp="1"/>
          </p:cNvSpPr>
          <p:nvPr>
            <p:ph idx="1"/>
          </p:nvPr>
        </p:nvSpPr>
        <p:spPr>
          <a:xfrm>
            <a:off x="785190" y="1600204"/>
            <a:ext cx="6425235" cy="4029072"/>
          </a:xfrm>
        </p:spPr>
        <p:txBody>
          <a:bodyPr/>
          <a:lstStyle/>
          <a:p>
            <a:pPr>
              <a:lnSpc>
                <a:spcPct val="100000"/>
              </a:lnSpc>
              <a:spcAft>
                <a:spcPts val="600"/>
              </a:spcAft>
              <a:buSzPts val="1000"/>
              <a:buFont typeface="Symbol" pitchFamily="2" charset="2"/>
              <a:buChar char=""/>
              <a:tabLst>
                <a:tab pos="457200" algn="l"/>
              </a:tabLst>
            </a:pPr>
            <a:r>
              <a:rPr lang="en-GB" sz="1800" kern="0" dirty="0">
                <a:solidFill>
                  <a:srgbClr val="000000"/>
                </a:solidFill>
                <a:ea typeface="Lato" panose="020F0502020204030203" pitchFamily="34" charset="0"/>
              </a:rPr>
              <a:t>Presumption in favour of disclosure </a:t>
            </a:r>
          </a:p>
          <a:p>
            <a:pPr>
              <a:lnSpc>
                <a:spcPct val="100000"/>
              </a:lnSpc>
              <a:spcAft>
                <a:spcPts val="600"/>
              </a:spcAft>
              <a:buSzPts val="1000"/>
              <a:buFont typeface="Symbol" pitchFamily="2" charset="2"/>
              <a:buChar char=""/>
              <a:tabLst>
                <a:tab pos="457200" algn="l"/>
              </a:tabLst>
            </a:pPr>
            <a:r>
              <a:rPr lang="en-GB" sz="1800" dirty="0">
                <a:solidFill>
                  <a:srgbClr val="000000"/>
                </a:solidFill>
                <a:ea typeface="Lato" panose="020F0502020204030203" pitchFamily="34" charset="0"/>
              </a:rPr>
              <a:t>The main exceptions are found in regulations 12(4) and 12(5) </a:t>
            </a:r>
          </a:p>
          <a:p>
            <a:pPr>
              <a:lnSpc>
                <a:spcPct val="100000"/>
              </a:lnSpc>
              <a:spcAft>
                <a:spcPts val="600"/>
              </a:spcAft>
              <a:buSzPts val="1000"/>
              <a:buFont typeface="Symbol" pitchFamily="2" charset="2"/>
              <a:buChar char=""/>
              <a:tabLst>
                <a:tab pos="457200" algn="l"/>
              </a:tabLst>
            </a:pPr>
            <a:r>
              <a:rPr lang="en-GB" sz="1800" dirty="0">
                <a:solidFill>
                  <a:srgbClr val="000000"/>
                </a:solidFill>
                <a:ea typeface="Lato" panose="020F0502020204030203" pitchFamily="34" charset="0"/>
              </a:rPr>
              <a:t>C</a:t>
            </a:r>
            <a:r>
              <a:rPr lang="en-GB" sz="1800" kern="0" dirty="0">
                <a:solidFill>
                  <a:srgbClr val="000000"/>
                </a:solidFill>
                <a:ea typeface="Lato" panose="020F0502020204030203" pitchFamily="34" charset="0"/>
              </a:rPr>
              <a:t>arve-out in Regulation 12(9): </a:t>
            </a:r>
            <a:r>
              <a:rPr lang="en-GB" sz="1800" i="1" kern="0" dirty="0">
                <a:solidFill>
                  <a:srgbClr val="000000"/>
                </a:solidFill>
                <a:ea typeface="Lato" panose="020F0502020204030203" pitchFamily="34" charset="0"/>
              </a:rPr>
              <a:t>these exceptions cannot be used to withhold information that relates to emissions into the environment.</a:t>
            </a:r>
            <a:r>
              <a:rPr lang="en-GB" sz="1800" kern="0" dirty="0">
                <a:solidFill>
                  <a:srgbClr val="000000"/>
                </a:solidFill>
                <a:ea typeface="Lato" panose="020F0502020204030203" pitchFamily="34" charset="0"/>
              </a:rPr>
              <a:t> </a:t>
            </a:r>
            <a:r>
              <a:rPr lang="en-GB" sz="1800" dirty="0">
                <a:ea typeface="Lato" panose="020F0502020204030203" pitchFamily="34" charset="0"/>
              </a:rPr>
              <a:t> </a:t>
            </a:r>
            <a:endParaRPr lang="en-GB" sz="1800" dirty="0">
              <a:solidFill>
                <a:srgbClr val="000000"/>
              </a:solidFill>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1800" kern="0" dirty="0">
                <a:solidFill>
                  <a:srgbClr val="000000"/>
                </a:solidFill>
                <a:ea typeface="Lato" panose="020F0502020204030203" pitchFamily="34" charset="0"/>
              </a:rPr>
              <a:t>But even if an exception applies, the authority must still go on to consider the public interest test </a:t>
            </a:r>
            <a:r>
              <a:rPr lang="en-GB" sz="1800" dirty="0">
                <a:ea typeface="Lato" panose="020F0502020204030203" pitchFamily="34" charset="0"/>
              </a:rPr>
              <a:t> </a:t>
            </a:r>
          </a:p>
          <a:p>
            <a:pPr>
              <a:lnSpc>
                <a:spcPct val="100000"/>
              </a:lnSpc>
              <a:spcAft>
                <a:spcPts val="600"/>
              </a:spcAft>
              <a:buSzPts val="1000"/>
              <a:buFont typeface="Symbol" pitchFamily="2" charset="2"/>
              <a:buChar char=""/>
              <a:tabLst>
                <a:tab pos="457200" algn="l"/>
              </a:tabLst>
            </a:pPr>
            <a:endParaRPr lang="en-GB" sz="1800" kern="1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800" kern="1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800" kern="1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800" kern="1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800" kern="1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800" dirty="0">
              <a:latin typeface="Lato" panose="020F0502020204030203" pitchFamily="34" charset="0"/>
              <a:ea typeface="Lato" panose="020F0502020204030203" pitchFamily="34" charset="0"/>
              <a:cs typeface="Lato" panose="020F0502020204030203" pitchFamily="34" charset="0"/>
            </a:endParaRPr>
          </a:p>
          <a:p>
            <a:endParaRPr lang="en-GB" sz="1800" u="sng" dirty="0">
              <a:latin typeface="Lato" panose="020F0502020204030203" pitchFamily="34" charset="0"/>
              <a:ea typeface="Lato" panose="020F0502020204030203" pitchFamily="34" charset="0"/>
              <a:cs typeface="Lato" panose="020F0502020204030203" pitchFamily="34" charset="0"/>
            </a:endParaRPr>
          </a:p>
          <a:p>
            <a:endParaRPr lang="en-GB" sz="1800" dirty="0">
              <a:latin typeface="Lato" panose="020F0502020204030203" pitchFamily="34" charset="0"/>
              <a:ea typeface="Lato" panose="020F0502020204030203" pitchFamily="34" charset="0"/>
              <a:cs typeface="Lato" panose="020F0502020204030203" pitchFamily="34" charset="0"/>
            </a:endParaRPr>
          </a:p>
          <a:p>
            <a:endParaRPr lang="en-GB" sz="1800" dirty="0">
              <a:latin typeface="Lato" panose="020F0502020204030203" pitchFamily="34" charset="0"/>
              <a:ea typeface="Lato" panose="020F0502020204030203" pitchFamily="34" charset="0"/>
              <a:cs typeface="Lato" panose="020F0502020204030203" pitchFamily="34" charset="0"/>
            </a:endParaRPr>
          </a:p>
          <a:p>
            <a:endParaRPr lang="en-US" sz="18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8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800" dirty="0">
              <a:latin typeface="Lato" panose="020F0502020204030203" pitchFamily="34" charset="0"/>
              <a:ea typeface="Lato" panose="020F0502020204030203" pitchFamily="34" charset="0"/>
              <a:cs typeface="Lato" panose="020F0502020204030203" pitchFamily="34" charset="0"/>
            </a:endParaRPr>
          </a:p>
          <a:p>
            <a:endParaRPr lang="en-US" sz="1800"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sz="1800"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sz="1800" dirty="0">
              <a:latin typeface="Lato" panose="020F0502020204030203" pitchFamily="34" charset="0"/>
              <a:ea typeface="Lato" panose="020F0502020204030203" pitchFamily="34" charset="0"/>
              <a:cs typeface="Lato" panose="020F0502020204030203" pitchFamily="34" charset="0"/>
            </a:endParaRPr>
          </a:p>
          <a:p>
            <a:pPr lvl="2">
              <a:buFont typeface="Arial" panose="020B0604020202020204" pitchFamily="34" charset="0"/>
              <a:buChar char="•"/>
            </a:pPr>
            <a:endParaRPr lang="en-US" sz="1800" dirty="0">
              <a:latin typeface="Lato" panose="020F0502020204030203" pitchFamily="34" charset="0"/>
              <a:ea typeface="Lato" panose="020F0502020204030203" pitchFamily="34" charset="0"/>
              <a:cs typeface="Lato" panose="020F0502020204030203" pitchFamily="34" charset="0"/>
            </a:endParaRPr>
          </a:p>
          <a:p>
            <a:pPr marL="355600" lvl="2" indent="0">
              <a:buNone/>
            </a:pPr>
            <a:endParaRPr lang="en-US" sz="18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C6D14718-6186-E473-B5A1-EE80A48E0688}"/>
              </a:ext>
            </a:extLst>
          </p:cNvPr>
          <p:cNvGraphicFramePr>
            <a:graphicFrameLocks noGrp="1"/>
          </p:cNvGraphicFramePr>
          <p:nvPr>
            <p:ph sz="half" idx="4294967295"/>
            <p:extLst>
              <p:ext uri="{D42A27DB-BD31-4B8C-83A1-F6EECF244321}">
                <p14:modId xmlns:p14="http://schemas.microsoft.com/office/powerpoint/2010/main" val="603478835"/>
              </p:ext>
            </p:extLst>
          </p:nvPr>
        </p:nvGraphicFramePr>
        <p:xfrm>
          <a:off x="7524750" y="914400"/>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146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7B19-119E-7C49-2705-C4D5B0B7FD75}"/>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EE50ABC0-7386-444F-B53D-279372858F5D}"/>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Enforcement Path </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A5E4AD5A-C401-C8A6-EE2D-2C51B16ABFB4}"/>
              </a:ext>
            </a:extLst>
          </p:cNvPr>
          <p:cNvSpPr>
            <a:spLocks noGrp="1"/>
          </p:cNvSpPr>
          <p:nvPr>
            <p:ph idx="1"/>
          </p:nvPr>
        </p:nvSpPr>
        <p:spPr>
          <a:xfrm>
            <a:off x="785190" y="1600204"/>
            <a:ext cx="6691935" cy="4029072"/>
          </a:xfrm>
        </p:spPr>
        <p:txBody>
          <a:bodyPr>
            <a:normAutofit lnSpcReduction="10000"/>
          </a:bodyPr>
          <a:lstStyle/>
          <a:p>
            <a:pPr>
              <a:lnSpc>
                <a:spcPct val="100000"/>
              </a:lnSpc>
              <a:spcAft>
                <a:spcPts val="600"/>
              </a:spcAft>
              <a:buFont typeface="Symbol" pitchFamily="2" charset="2"/>
              <a:buChar char=""/>
            </a:pPr>
            <a:r>
              <a:rPr lang="en-GB" sz="2500" dirty="0">
                <a:solidFill>
                  <a:srgbClr val="000000"/>
                </a:solidFill>
                <a:ea typeface="Lato" panose="020F0502020204030203" pitchFamily="34" charset="0"/>
              </a:rPr>
              <a:t>After an initial request, a requestor can request an internal review. If not satisfied the ICO can be complained to who can issue decision and enforcement notices. An appeal to the Tribunal can be made within 28 days of the ICO decision. JR may be available in limited cases. </a:t>
            </a:r>
          </a:p>
          <a:p>
            <a:pPr marL="0" indent="0">
              <a:lnSpc>
                <a:spcPct val="100000"/>
              </a:lnSpc>
              <a:spcAft>
                <a:spcPts val="600"/>
              </a:spcAft>
              <a:buNone/>
            </a:pPr>
            <a:endParaRPr lang="en-GB" sz="2500" dirty="0">
              <a:solidFill>
                <a:srgbClr val="000000"/>
              </a:solidFill>
              <a:ea typeface="Lato" panose="020F0502020204030203" pitchFamily="34" charset="0"/>
            </a:endParaRPr>
          </a:p>
          <a:p>
            <a:pPr>
              <a:lnSpc>
                <a:spcPct val="100000"/>
              </a:lnSpc>
              <a:spcAft>
                <a:spcPts val="600"/>
              </a:spcAft>
              <a:buFont typeface="Symbol" pitchFamily="2" charset="2"/>
              <a:buChar char=""/>
            </a:pPr>
            <a:r>
              <a:rPr lang="en-GB" sz="2500" kern="100" dirty="0">
                <a:solidFill>
                  <a:srgbClr val="000000"/>
                </a:solidFill>
                <a:ea typeface="Lato" panose="020F0502020204030203" pitchFamily="34" charset="0"/>
              </a:rPr>
              <a:t>It is an offence to deliberately destroy or conceal requested information. </a:t>
            </a:r>
          </a:p>
          <a:p>
            <a:pPr>
              <a:lnSpc>
                <a:spcPct val="100000"/>
              </a:lnSpc>
              <a:spcAft>
                <a:spcPts val="600"/>
              </a:spcAft>
              <a:buSzPts val="1000"/>
              <a:buFont typeface="Symbol" pitchFamily="2" charset="2"/>
              <a:buChar char=""/>
              <a:tabLst>
                <a:tab pos="457200" algn="l"/>
              </a:tabLst>
            </a:pPr>
            <a:endParaRPr lang="en-GB" sz="1200" kern="1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400" kern="1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400" dirty="0">
              <a:latin typeface="Lato" panose="020F0502020204030203" pitchFamily="34" charset="0"/>
              <a:ea typeface="Lato" panose="020F0502020204030203" pitchFamily="34" charset="0"/>
              <a:cs typeface="Lato" panose="020F0502020204030203" pitchFamily="34" charset="0"/>
            </a:endParaRPr>
          </a:p>
          <a:p>
            <a:endParaRPr lang="en-GB" u="sng" dirty="0">
              <a:latin typeface="Lato" panose="020F0502020204030203" pitchFamily="34" charset="0"/>
              <a:ea typeface="Lato" panose="020F0502020204030203" pitchFamily="34" charset="0"/>
              <a:cs typeface="Lato" panose="020F0502020204030203" pitchFamily="34" charset="0"/>
            </a:endParaRPr>
          </a:p>
          <a:p>
            <a:endParaRPr lang="en-GB" dirty="0">
              <a:latin typeface="Lato" panose="020F0502020204030203" pitchFamily="34" charset="0"/>
              <a:ea typeface="Lato" panose="020F0502020204030203" pitchFamily="34" charset="0"/>
              <a:cs typeface="Lato" panose="020F0502020204030203" pitchFamily="34" charset="0"/>
            </a:endParaRPr>
          </a:p>
          <a:p>
            <a:endParaRPr lang="en-GB"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lvl="2">
              <a:buFont typeface="Arial" panose="020B0604020202020204" pitchFamily="34" charset="0"/>
              <a:buChar char="•"/>
            </a:pPr>
            <a:endParaRPr lang="en-US" dirty="0">
              <a:latin typeface="Lato" panose="020F0502020204030203" pitchFamily="34" charset="0"/>
              <a:ea typeface="Lato" panose="020F0502020204030203" pitchFamily="34" charset="0"/>
              <a:cs typeface="Lato" panose="020F0502020204030203" pitchFamily="34" charset="0"/>
            </a:endParaRPr>
          </a:p>
          <a:p>
            <a:pPr marL="355600" lvl="2" indent="0">
              <a:buNone/>
            </a:pPr>
            <a:endParaRPr lang="en-US"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50240C0B-B598-8EB6-B4CD-6F74AC8C41D9}"/>
              </a:ext>
            </a:extLst>
          </p:cNvPr>
          <p:cNvGraphicFramePr>
            <a:graphicFrameLocks noGrp="1"/>
          </p:cNvGraphicFramePr>
          <p:nvPr>
            <p:ph sz="half" idx="4294967295"/>
            <p:extLst>
              <p:ext uri="{D42A27DB-BD31-4B8C-83A1-F6EECF244321}">
                <p14:modId xmlns:p14="http://schemas.microsoft.com/office/powerpoint/2010/main" val="2672731137"/>
              </p:ext>
            </p:extLst>
          </p:nvPr>
        </p:nvGraphicFramePr>
        <p:xfrm>
          <a:off x="7543800" y="846138"/>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6473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7897-0200-C823-A85B-D23DD1E8BE6A}"/>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70AE87FB-3533-AB72-27A0-303C4374EC57}"/>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Strategic Comparisons </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F91199BC-327C-78EF-38D9-7A2C032EAF47}"/>
              </a:ext>
            </a:extLst>
          </p:cNvPr>
          <p:cNvSpPr>
            <a:spLocks noGrp="1"/>
          </p:cNvSpPr>
          <p:nvPr>
            <p:ph idx="1"/>
          </p:nvPr>
        </p:nvSpPr>
        <p:spPr>
          <a:xfrm>
            <a:off x="785190" y="1417638"/>
            <a:ext cx="6387135" cy="4211638"/>
          </a:xfrm>
        </p:spPr>
        <p:txBody>
          <a:bodyPr>
            <a:normAutofit fontScale="25000" lnSpcReduction="20000"/>
          </a:bodyPr>
          <a:lstStyle/>
          <a:p>
            <a:pPr>
              <a:lnSpc>
                <a:spcPct val="100000"/>
              </a:lnSpc>
              <a:spcAft>
                <a:spcPts val="600"/>
              </a:spcAft>
              <a:buSzPts val="1000"/>
              <a:buFont typeface="Symbol" pitchFamily="2" charset="2"/>
              <a:buChar char=""/>
              <a:tabLst>
                <a:tab pos="457200" algn="l"/>
              </a:tabLst>
            </a:pPr>
            <a:r>
              <a:rPr lang="en-GB" sz="6400" kern="100" dirty="0">
                <a:solidFill>
                  <a:srgbClr val="000000"/>
                </a:solidFill>
                <a:ea typeface="Lato" panose="020F0502020204030203" pitchFamily="34" charset="0"/>
              </a:rPr>
              <a:t>The EIR can offer real advantages over FOIA and pre-action disclosure.</a:t>
            </a:r>
          </a:p>
          <a:p>
            <a:pPr>
              <a:lnSpc>
                <a:spcPct val="100000"/>
              </a:lnSpc>
              <a:spcAft>
                <a:spcPts val="600"/>
              </a:spcAft>
              <a:buSzPts val="1000"/>
              <a:buFont typeface="Symbol" pitchFamily="2" charset="2"/>
              <a:buChar char=""/>
              <a:tabLst>
                <a:tab pos="457200" algn="l"/>
              </a:tabLst>
            </a:pPr>
            <a:r>
              <a:rPr lang="en-GB" sz="6400" kern="0" dirty="0">
                <a:solidFill>
                  <a:srgbClr val="000000"/>
                </a:solidFill>
                <a:ea typeface="Lato" panose="020F0502020204030203" pitchFamily="34" charset="0"/>
              </a:rPr>
              <a:t>FOIA is better known, but often more limited</a:t>
            </a:r>
            <a:r>
              <a:rPr lang="en-GB" sz="6400" dirty="0">
                <a:ea typeface="Lato" panose="020F0502020204030203" pitchFamily="34" charset="0"/>
              </a:rPr>
              <a:t> in scope and has some absolute exemptions (e.g. legal privilege).</a:t>
            </a:r>
          </a:p>
          <a:p>
            <a:pPr>
              <a:lnSpc>
                <a:spcPct val="100000"/>
              </a:lnSpc>
              <a:spcAft>
                <a:spcPts val="600"/>
              </a:spcAft>
              <a:buSzPts val="1000"/>
              <a:buFont typeface="Symbol" pitchFamily="2" charset="2"/>
              <a:buChar char=""/>
              <a:tabLst>
                <a:tab pos="457200" algn="l"/>
              </a:tabLst>
            </a:pPr>
            <a:r>
              <a:rPr lang="en-GB" sz="6400" kern="0" dirty="0">
                <a:solidFill>
                  <a:srgbClr val="000000"/>
                </a:solidFill>
                <a:ea typeface="Lato" panose="020F0502020204030203" pitchFamily="34" charset="0"/>
              </a:rPr>
              <a:t>EIR public interest test for nearly all exceptions — and Regulation 12(9) removes many of those exceptions entirely when the request relates to emissions.</a:t>
            </a:r>
          </a:p>
          <a:p>
            <a:pPr>
              <a:lnSpc>
                <a:spcPct val="100000"/>
              </a:lnSpc>
              <a:spcAft>
                <a:spcPts val="600"/>
              </a:spcAft>
              <a:buSzPts val="1000"/>
              <a:buFont typeface="Symbol" pitchFamily="2" charset="2"/>
              <a:buChar char=""/>
              <a:tabLst>
                <a:tab pos="457200" algn="l"/>
              </a:tabLst>
            </a:pPr>
            <a:r>
              <a:rPr lang="en-GB" sz="6400" kern="0" dirty="0">
                <a:solidFill>
                  <a:srgbClr val="000000"/>
                </a:solidFill>
                <a:ea typeface="Lato" panose="020F0502020204030203" pitchFamily="34" charset="0"/>
              </a:rPr>
              <a:t>PAD under CPR 31.16 is powerful — but constrained and has disadvantageous costs aspects.</a:t>
            </a:r>
          </a:p>
          <a:p>
            <a:pPr>
              <a:lnSpc>
                <a:spcPct val="100000"/>
              </a:lnSpc>
              <a:spcAft>
                <a:spcPts val="600"/>
              </a:spcAft>
              <a:buSzPts val="1000"/>
              <a:buFont typeface="Symbol" pitchFamily="2" charset="2"/>
              <a:buChar char=""/>
              <a:tabLst>
                <a:tab pos="457200" algn="l"/>
              </a:tabLst>
            </a:pPr>
            <a:r>
              <a:rPr lang="en-GB" sz="6400" kern="0" dirty="0">
                <a:solidFill>
                  <a:srgbClr val="000000"/>
                </a:solidFill>
                <a:ea typeface="Lato" panose="020F0502020204030203" pitchFamily="34" charset="0"/>
              </a:rPr>
              <a:t>By contrast, an EIR request:</a:t>
            </a:r>
            <a:endParaRPr lang="en-GB" sz="6400" kern="100" dirty="0">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6400" kern="0" dirty="0">
                <a:solidFill>
                  <a:srgbClr val="000000"/>
                </a:solidFill>
                <a:ea typeface="Lato" panose="020F0502020204030203" pitchFamily="34" charset="0"/>
              </a:rPr>
              <a:t>Can be made by anyone, with no need for litigation</a:t>
            </a:r>
            <a:endParaRPr lang="en-GB" sz="6400" kern="100" dirty="0">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6400" kern="0" dirty="0">
                <a:solidFill>
                  <a:srgbClr val="000000"/>
                </a:solidFill>
                <a:ea typeface="Lato" panose="020F0502020204030203" pitchFamily="34" charset="0"/>
              </a:rPr>
              <a:t>Doesn’t require relevance or formal procedure</a:t>
            </a:r>
            <a:endParaRPr lang="en-GB" sz="6400" kern="100" dirty="0">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6400" kern="0" dirty="0">
                <a:solidFill>
                  <a:srgbClr val="000000"/>
                </a:solidFill>
                <a:ea typeface="Lato" panose="020F0502020204030203" pitchFamily="34" charset="0"/>
              </a:rPr>
              <a:t>Can be anonymous or made through a third party</a:t>
            </a:r>
            <a:endParaRPr lang="en-GB" sz="6400" kern="100" dirty="0">
              <a:ea typeface="Lato" panose="020F0502020204030203" pitchFamily="34" charset="0"/>
            </a:endParaRPr>
          </a:p>
          <a:p>
            <a:pPr>
              <a:lnSpc>
                <a:spcPct val="100000"/>
              </a:lnSpc>
              <a:spcAft>
                <a:spcPts val="600"/>
              </a:spcAft>
              <a:buSzPts val="1000"/>
              <a:buFont typeface="Symbol" pitchFamily="2" charset="2"/>
              <a:buChar char=""/>
              <a:tabLst>
                <a:tab pos="457200" algn="l"/>
              </a:tabLst>
            </a:pPr>
            <a:r>
              <a:rPr lang="en-GB" sz="6400" kern="0" dirty="0">
                <a:solidFill>
                  <a:srgbClr val="000000"/>
                </a:solidFill>
                <a:ea typeface="Lato" panose="020F0502020204030203" pitchFamily="34" charset="0"/>
              </a:rPr>
              <a:t>Is fast, low-cost, and silent</a:t>
            </a:r>
          </a:p>
          <a:p>
            <a:pPr>
              <a:lnSpc>
                <a:spcPct val="100000"/>
              </a:lnSpc>
              <a:spcAft>
                <a:spcPts val="600"/>
              </a:spcAft>
              <a:buSzPts val="1000"/>
              <a:buFont typeface="Symbol" pitchFamily="2" charset="2"/>
              <a:buChar char=""/>
              <a:tabLst>
                <a:tab pos="457200" algn="l"/>
              </a:tabLst>
            </a:pPr>
            <a:r>
              <a:rPr lang="en-GB" sz="6400" dirty="0">
                <a:solidFill>
                  <a:srgbClr val="000000"/>
                </a:solidFill>
                <a:ea typeface="Lato" panose="020F0502020204030203" pitchFamily="34" charset="0"/>
              </a:rPr>
              <a:t>EIR Limitations </a:t>
            </a:r>
            <a:endParaRPr lang="en-GB" sz="6400" kern="100" dirty="0">
              <a:ea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400" kern="100" dirty="0">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400" kern="100" dirty="0">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400" kern="1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SzPts val="1000"/>
              <a:buFont typeface="Symbol" pitchFamily="2" charset="2"/>
              <a:buChar char=""/>
              <a:tabLst>
                <a:tab pos="457200" algn="l"/>
              </a:tabLst>
            </a:pPr>
            <a:endParaRPr lang="en-GB" sz="1400" dirty="0">
              <a:latin typeface="Lato" panose="020F0502020204030203" pitchFamily="34" charset="0"/>
              <a:ea typeface="Lato" panose="020F0502020204030203" pitchFamily="34" charset="0"/>
              <a:cs typeface="Lato" panose="020F0502020204030203" pitchFamily="34" charset="0"/>
            </a:endParaRPr>
          </a:p>
          <a:p>
            <a:pPr>
              <a:lnSpc>
                <a:spcPct val="100000"/>
              </a:lnSpc>
            </a:pPr>
            <a:endParaRPr lang="en-GB" sz="1400" u="sng" dirty="0">
              <a:latin typeface="Lato" panose="020F0502020204030203" pitchFamily="34" charset="0"/>
              <a:ea typeface="Lato" panose="020F0502020204030203" pitchFamily="34" charset="0"/>
              <a:cs typeface="Lato" panose="020F0502020204030203" pitchFamily="34" charset="0"/>
            </a:endParaRPr>
          </a:p>
          <a:p>
            <a:pPr>
              <a:lnSpc>
                <a:spcPct val="100000"/>
              </a:lnSpc>
            </a:pPr>
            <a:endParaRPr lang="en-GB" sz="1400" dirty="0">
              <a:latin typeface="Lato" panose="020F0502020204030203" pitchFamily="34" charset="0"/>
              <a:ea typeface="Lato" panose="020F0502020204030203" pitchFamily="34" charset="0"/>
              <a:cs typeface="Lato" panose="020F0502020204030203" pitchFamily="34" charset="0"/>
            </a:endParaRPr>
          </a:p>
          <a:p>
            <a:pPr>
              <a:lnSpc>
                <a:spcPct val="100000"/>
              </a:lnSpc>
            </a:pPr>
            <a:endParaRPr lang="en-GB" sz="1400" dirty="0">
              <a:latin typeface="Lato" panose="020F0502020204030203" pitchFamily="34" charset="0"/>
              <a:ea typeface="Lato" panose="020F0502020204030203" pitchFamily="34" charset="0"/>
              <a:cs typeface="Lato" panose="020F0502020204030203" pitchFamily="34" charset="0"/>
            </a:endParaRPr>
          </a:p>
          <a:p>
            <a:pPr>
              <a:lnSpc>
                <a:spcPct val="100000"/>
              </a:lnSpc>
            </a:pPr>
            <a:endParaRPr lang="en-US" sz="140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endParaRPr lang="en-US" sz="1400"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endParaRPr lang="en-US" sz="1400" dirty="0">
              <a:latin typeface="Lato" panose="020F0502020204030203" pitchFamily="34" charset="0"/>
              <a:ea typeface="Lato" panose="020F0502020204030203" pitchFamily="34" charset="0"/>
              <a:cs typeface="Lato" panose="020F0502020204030203" pitchFamily="34" charset="0"/>
            </a:endParaRPr>
          </a:p>
          <a:p>
            <a:pPr>
              <a:lnSpc>
                <a:spcPct val="100000"/>
              </a:lnSpc>
            </a:pPr>
            <a:endParaRPr lang="en-US" sz="1400" dirty="0">
              <a:latin typeface="Lato" panose="020F0502020204030203" pitchFamily="34" charset="0"/>
              <a:ea typeface="Lato" panose="020F0502020204030203" pitchFamily="34" charset="0"/>
              <a:cs typeface="Lato" panose="020F0502020204030203" pitchFamily="34" charset="0"/>
            </a:endParaRPr>
          </a:p>
          <a:p>
            <a:pPr marL="755650" lvl="2" indent="-400050">
              <a:lnSpc>
                <a:spcPct val="100000"/>
              </a:lnSpc>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marL="755650" lvl="2" indent="-400050">
              <a:lnSpc>
                <a:spcPct val="100000"/>
              </a:lnSpc>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lvl="2">
              <a:lnSpc>
                <a:spcPct val="100000"/>
              </a:lnSpc>
              <a:buFont typeface="Arial" panose="020B0604020202020204" pitchFamily="34" charset="0"/>
              <a:buChar char="•"/>
            </a:pPr>
            <a:endParaRPr lang="en-US" dirty="0">
              <a:latin typeface="Lato" panose="020F0502020204030203" pitchFamily="34" charset="0"/>
              <a:ea typeface="Lato" panose="020F0502020204030203" pitchFamily="34" charset="0"/>
              <a:cs typeface="Lato" panose="020F0502020204030203" pitchFamily="34" charset="0"/>
            </a:endParaRPr>
          </a:p>
          <a:p>
            <a:pPr marL="355600" lvl="2" indent="0">
              <a:lnSpc>
                <a:spcPct val="100000"/>
              </a:lnSpc>
              <a:buNone/>
            </a:pPr>
            <a:endParaRPr lang="en-US"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4B153C91-A7E0-9F83-7613-98AEAFADF50E}"/>
              </a:ext>
            </a:extLst>
          </p:cNvPr>
          <p:cNvGraphicFramePr>
            <a:graphicFrameLocks noGrp="1"/>
          </p:cNvGraphicFramePr>
          <p:nvPr>
            <p:ph sz="half" idx="4294967295"/>
            <p:extLst>
              <p:ext uri="{D42A27DB-BD31-4B8C-83A1-F6EECF244321}">
                <p14:modId xmlns:p14="http://schemas.microsoft.com/office/powerpoint/2010/main" val="1489617736"/>
              </p:ext>
            </p:extLst>
          </p:nvPr>
        </p:nvGraphicFramePr>
        <p:xfrm>
          <a:off x="7315199" y="914400"/>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7453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580EF-448D-26F3-056A-8A1DDE69FFC0}"/>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B37B57D7-BC35-26F3-30C2-C2E33DE17373}"/>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Use across practice areas </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7DF68A8E-36F6-58E8-F43E-4C8A81C2B400}"/>
              </a:ext>
            </a:extLst>
          </p:cNvPr>
          <p:cNvSpPr>
            <a:spLocks noGrp="1"/>
          </p:cNvSpPr>
          <p:nvPr>
            <p:ph idx="1"/>
          </p:nvPr>
        </p:nvSpPr>
        <p:spPr>
          <a:xfrm>
            <a:off x="785190" y="1600204"/>
            <a:ext cx="6596685" cy="4029072"/>
          </a:xfrm>
        </p:spPr>
        <p:txBody>
          <a:bodyPr>
            <a:normAutofit fontScale="70000" lnSpcReduction="20000"/>
          </a:bodyPr>
          <a:lstStyle/>
          <a:p>
            <a:pPr>
              <a:lnSpc>
                <a:spcPct val="100000"/>
              </a:lnSpc>
              <a:spcAft>
                <a:spcPts val="600"/>
              </a:spcAft>
              <a:buSzPts val="1000"/>
              <a:tabLst>
                <a:tab pos="457200" algn="l"/>
              </a:tabLst>
            </a:pPr>
            <a:r>
              <a:rPr lang="en-GB" sz="2300" dirty="0">
                <a:ea typeface="Lato" panose="020F0502020204030203" pitchFamily="34" charset="0"/>
              </a:rPr>
              <a:t>Company/ shareholder </a:t>
            </a:r>
          </a:p>
          <a:p>
            <a:pPr lvl="2" indent="-342900">
              <a:lnSpc>
                <a:spcPct val="100000"/>
              </a:lnSpc>
              <a:spcAft>
                <a:spcPts val="600"/>
              </a:spcAft>
              <a:buSzPts val="1000"/>
              <a:buFont typeface="Wingdings" panose="05000000000000000000" pitchFamily="2" charset="2"/>
              <a:buChar char="§"/>
              <a:tabLst>
                <a:tab pos="457200" algn="l"/>
              </a:tabLst>
            </a:pPr>
            <a:r>
              <a:rPr lang="en-GB" sz="2000" dirty="0">
                <a:ea typeface="Lato" panose="020F0502020204030203" pitchFamily="34" charset="0"/>
              </a:rPr>
              <a:t>S. 171(2)(d) CA 2006</a:t>
            </a:r>
          </a:p>
          <a:p>
            <a:pPr lvl="2" indent="-342900">
              <a:lnSpc>
                <a:spcPct val="100000"/>
              </a:lnSpc>
              <a:spcAft>
                <a:spcPts val="600"/>
              </a:spcAft>
              <a:buSzPts val="1000"/>
              <a:buFont typeface="Wingdings" panose="05000000000000000000" pitchFamily="2" charset="2"/>
              <a:buChar char="§"/>
              <a:tabLst>
                <a:tab pos="457200" algn="l"/>
              </a:tabLst>
            </a:pPr>
            <a:r>
              <a:rPr lang="en-GB" sz="2000" dirty="0">
                <a:ea typeface="Lato" panose="020F0502020204030203" pitchFamily="34" charset="0"/>
              </a:rPr>
              <a:t>Environmental information might be relevant to breach of director’s duties, unfair prejudice, derivative action, governance reforms</a:t>
            </a:r>
            <a:endParaRPr lang="en-GB" sz="4000" u="sng" dirty="0">
              <a:ea typeface="Lato" panose="020F0502020204030203" pitchFamily="34" charset="0"/>
            </a:endParaRPr>
          </a:p>
          <a:p>
            <a:pPr>
              <a:lnSpc>
                <a:spcPct val="100000"/>
              </a:lnSpc>
              <a:spcAft>
                <a:spcPts val="600"/>
              </a:spcAft>
              <a:buSzPts val="1000"/>
              <a:tabLst>
                <a:tab pos="457200" algn="l"/>
              </a:tabLst>
            </a:pPr>
            <a:r>
              <a:rPr lang="en-GB" sz="2300" dirty="0">
                <a:ea typeface="Lato" panose="020F0502020204030203" pitchFamily="34" charset="0"/>
              </a:rPr>
              <a:t>Insolvency</a:t>
            </a:r>
          </a:p>
          <a:p>
            <a:pPr lvl="2" indent="-342900">
              <a:lnSpc>
                <a:spcPct val="100000"/>
              </a:lnSpc>
              <a:spcAft>
                <a:spcPts val="600"/>
              </a:spcAft>
              <a:buSzPts val="1000"/>
              <a:buFont typeface="Wingdings" panose="05000000000000000000" pitchFamily="2" charset="2"/>
              <a:buChar char="§"/>
              <a:tabLst>
                <a:tab pos="457200" algn="l"/>
              </a:tabLst>
            </a:pPr>
            <a:r>
              <a:rPr lang="en-GB" sz="2000" dirty="0">
                <a:ea typeface="Lato" panose="020F0502020204030203" pitchFamily="34" charset="0"/>
              </a:rPr>
              <a:t>Real world liabilities which environmental information might be relevant to</a:t>
            </a:r>
          </a:p>
          <a:p>
            <a:pPr lvl="2" indent="-342900">
              <a:lnSpc>
                <a:spcPct val="100000"/>
              </a:lnSpc>
              <a:spcAft>
                <a:spcPts val="600"/>
              </a:spcAft>
              <a:buSzPts val="1000"/>
              <a:buFont typeface="Wingdings" panose="05000000000000000000" pitchFamily="2" charset="2"/>
              <a:buChar char="§"/>
              <a:tabLst>
                <a:tab pos="457200" algn="l"/>
              </a:tabLst>
            </a:pPr>
            <a:r>
              <a:rPr lang="en-GB" sz="2000" dirty="0">
                <a:ea typeface="Lato" panose="020F0502020204030203" pitchFamily="34" charset="0"/>
              </a:rPr>
              <a:t>Disclaimer, asset value, insurance, notifications, indemnities </a:t>
            </a:r>
          </a:p>
          <a:p>
            <a:pPr>
              <a:lnSpc>
                <a:spcPct val="100000"/>
              </a:lnSpc>
              <a:spcAft>
                <a:spcPts val="600"/>
              </a:spcAft>
              <a:buSzPts val="1000"/>
              <a:tabLst>
                <a:tab pos="457200" algn="l"/>
              </a:tabLst>
            </a:pPr>
            <a:r>
              <a:rPr lang="en-GB" sz="2300" dirty="0">
                <a:ea typeface="Lato" panose="020F0502020204030203" pitchFamily="34" charset="0"/>
              </a:rPr>
              <a:t>Property </a:t>
            </a:r>
          </a:p>
          <a:p>
            <a:pPr lvl="2" indent="-342900">
              <a:lnSpc>
                <a:spcPct val="100000"/>
              </a:lnSpc>
              <a:spcAft>
                <a:spcPts val="600"/>
              </a:spcAft>
              <a:buSzPts val="1000"/>
              <a:buFont typeface="Wingdings" panose="05000000000000000000" pitchFamily="2" charset="2"/>
              <a:buChar char="§"/>
              <a:tabLst>
                <a:tab pos="457200" algn="l"/>
              </a:tabLst>
            </a:pPr>
            <a:r>
              <a:rPr lang="en-GB" sz="2000" dirty="0">
                <a:ea typeface="Lato" panose="020F0502020204030203" pitchFamily="34" charset="0"/>
              </a:rPr>
              <a:t>Environmental information might be relevant to development disputes, JR, planning appeals  </a:t>
            </a:r>
            <a:endParaRPr lang="en-GB" sz="4000" dirty="0">
              <a:ea typeface="Lato" panose="020F0502020204030203" pitchFamily="34" charset="0"/>
            </a:endParaRPr>
          </a:p>
          <a:p>
            <a:pPr>
              <a:lnSpc>
                <a:spcPct val="100000"/>
              </a:lnSpc>
              <a:spcAft>
                <a:spcPts val="600"/>
              </a:spcAft>
              <a:buSzPts val="1000"/>
              <a:tabLst>
                <a:tab pos="457200" algn="l"/>
              </a:tabLst>
            </a:pPr>
            <a:r>
              <a:rPr lang="en-GB" sz="2300" dirty="0">
                <a:ea typeface="Lato" panose="020F0502020204030203" pitchFamily="34" charset="0"/>
              </a:rPr>
              <a:t>Commercial contracts </a:t>
            </a:r>
          </a:p>
          <a:p>
            <a:pPr lvl="2" indent="-342900">
              <a:lnSpc>
                <a:spcPct val="100000"/>
              </a:lnSpc>
              <a:spcAft>
                <a:spcPts val="600"/>
              </a:spcAft>
              <a:buSzPts val="1000"/>
              <a:buFont typeface="Wingdings" panose="05000000000000000000" pitchFamily="2" charset="2"/>
              <a:buChar char="§"/>
              <a:tabLst>
                <a:tab pos="457200" algn="l"/>
              </a:tabLst>
            </a:pPr>
            <a:r>
              <a:rPr lang="en-GB" sz="2000" dirty="0">
                <a:ea typeface="Lato" panose="020F0502020204030203" pitchFamily="34" charset="0"/>
              </a:rPr>
              <a:t>Environmental information might be relevant to breach of warranty claim </a:t>
            </a:r>
            <a:endParaRPr lang="en-US" sz="3400" dirty="0">
              <a:ea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lvl="2">
              <a:buFont typeface="Arial" panose="020B0604020202020204" pitchFamily="34" charset="0"/>
              <a:buChar char="•"/>
            </a:pPr>
            <a:endParaRPr lang="en-US" dirty="0">
              <a:latin typeface="Lato" panose="020F0502020204030203" pitchFamily="34" charset="0"/>
              <a:ea typeface="Lato" panose="020F0502020204030203" pitchFamily="34" charset="0"/>
              <a:cs typeface="Lato" panose="020F0502020204030203" pitchFamily="34" charset="0"/>
            </a:endParaRPr>
          </a:p>
          <a:p>
            <a:pPr marL="355600" lvl="2" indent="0">
              <a:buNone/>
            </a:pPr>
            <a:endParaRPr lang="en-US"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F0155D1D-50CF-F0CD-8420-97406AA02956}"/>
              </a:ext>
            </a:extLst>
          </p:cNvPr>
          <p:cNvGraphicFramePr>
            <a:graphicFrameLocks noGrp="1"/>
          </p:cNvGraphicFramePr>
          <p:nvPr>
            <p:ph sz="half" idx="4294967295"/>
            <p:extLst>
              <p:ext uri="{D42A27DB-BD31-4B8C-83A1-F6EECF244321}">
                <p14:modId xmlns:p14="http://schemas.microsoft.com/office/powerpoint/2010/main" val="3300560368"/>
              </p:ext>
            </p:extLst>
          </p:nvPr>
        </p:nvGraphicFramePr>
        <p:xfrm>
          <a:off x="7572375" y="846138"/>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7906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C11EB-9C69-CECF-E990-AFCD99B01B89}"/>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A00BBDB0-2061-41B5-38A1-8AC17A7848EB}"/>
              </a:ext>
            </a:extLst>
          </p:cNvPr>
          <p:cNvSpPr>
            <a:spLocks noGrp="1"/>
          </p:cNvSpPr>
          <p:nvPr>
            <p:ph type="title"/>
          </p:nvPr>
        </p:nvSpPr>
        <p:spPr/>
        <p:txBody>
          <a:bodyPr wrap="square" anchor="ctr">
            <a:normAutofit fontScale="90000"/>
          </a:bodyPr>
          <a:lstStyle/>
          <a:p>
            <a:r>
              <a:rPr lang="en-GB" b="1" dirty="0">
                <a:latin typeface="Lato" panose="020F0502020204030203" pitchFamily="34" charset="0"/>
                <a:ea typeface="Lato" panose="020F0502020204030203" pitchFamily="34" charset="0"/>
                <a:cs typeface="Lato" panose="020F0502020204030203" pitchFamily="34" charset="0"/>
              </a:rPr>
              <a:t>Barrington Swim Club v </a:t>
            </a:r>
            <a:r>
              <a:rPr lang="en-GB" b="1" dirty="0" err="1">
                <a:latin typeface="Lato" panose="020F0502020204030203" pitchFamily="34" charset="0"/>
                <a:ea typeface="Lato" panose="020F0502020204030203" pitchFamily="34" charset="0"/>
                <a:cs typeface="Lato" panose="020F0502020204030203" pitchFamily="34" charset="0"/>
              </a:rPr>
              <a:t>Midshire</a:t>
            </a:r>
            <a:r>
              <a:rPr lang="en-GB" b="1" dirty="0">
                <a:latin typeface="Lato" panose="020F0502020204030203" pitchFamily="34" charset="0"/>
                <a:ea typeface="Lato" panose="020F0502020204030203" pitchFamily="34" charset="0"/>
                <a:cs typeface="Lato" panose="020F0502020204030203" pitchFamily="34" charset="0"/>
              </a:rPr>
              <a:t> Water Ltd </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F21AA57A-130C-151B-2644-D7F4E39D1593}"/>
              </a:ext>
            </a:extLst>
          </p:cNvPr>
          <p:cNvSpPr>
            <a:spLocks noGrp="1"/>
          </p:cNvSpPr>
          <p:nvPr>
            <p:ph idx="1"/>
          </p:nvPr>
        </p:nvSpPr>
        <p:spPr>
          <a:xfrm>
            <a:off x="785190" y="1600204"/>
            <a:ext cx="6939585" cy="4029072"/>
          </a:xfrm>
        </p:spPr>
        <p:txBody>
          <a:bodyPr>
            <a:normAutofit fontScale="92500" lnSpcReduction="20000"/>
          </a:bodyPr>
          <a:lstStyle/>
          <a:p>
            <a:r>
              <a:rPr lang="en-US" sz="2400" dirty="0">
                <a:ea typeface="Lato" panose="020F0502020204030203" pitchFamily="34" charset="0"/>
              </a:rPr>
              <a:t>Sunnybrook Lake is a popular inland swimming spot. After heavy rain, members of the Barrington Swim Club notice murky water and develop illnesses. </a:t>
            </a:r>
          </a:p>
          <a:p>
            <a:r>
              <a:rPr lang="en-US" sz="2400" dirty="0">
                <a:ea typeface="Lato" panose="020F0502020204030203" pitchFamily="34" charset="0"/>
              </a:rPr>
              <a:t>They suspect </a:t>
            </a:r>
            <a:r>
              <a:rPr lang="en-US" sz="2400" dirty="0" err="1">
                <a:ea typeface="Lato" panose="020F0502020204030203" pitchFamily="34" charset="0"/>
              </a:rPr>
              <a:t>Midshire</a:t>
            </a:r>
            <a:r>
              <a:rPr lang="en-US" sz="2400" dirty="0">
                <a:ea typeface="Lato" panose="020F0502020204030203" pitchFamily="34" charset="0"/>
              </a:rPr>
              <a:t> Water, a private utility, is discharging untreated sewage into a stream feeding the lake via a combined sewer overflow (CSO). </a:t>
            </a:r>
          </a:p>
          <a:p>
            <a:r>
              <a:rPr lang="en-US" sz="2400" dirty="0">
                <a:ea typeface="Lato" panose="020F0502020204030203" pitchFamily="34" charset="0"/>
              </a:rPr>
              <a:t>Although private, </a:t>
            </a:r>
            <a:r>
              <a:rPr lang="en-US" sz="2400" dirty="0" err="1">
                <a:ea typeface="Lato" panose="020F0502020204030203" pitchFamily="34" charset="0"/>
              </a:rPr>
              <a:t>Midshire</a:t>
            </a:r>
            <a:r>
              <a:rPr lang="en-US" sz="2400" dirty="0">
                <a:ea typeface="Lato" panose="020F0502020204030203" pitchFamily="34" charset="0"/>
              </a:rPr>
              <a:t> Water performs public environmental functions — so it is subject to the EIR.</a:t>
            </a:r>
          </a:p>
          <a:p>
            <a:r>
              <a:rPr lang="en-US" sz="2400" dirty="0">
                <a:ea typeface="Lato" panose="020F0502020204030203" pitchFamily="34" charset="0"/>
              </a:rPr>
              <a:t>A request is made</a:t>
            </a:r>
          </a:p>
        </p:txBody>
      </p:sp>
      <p:graphicFrame>
        <p:nvGraphicFramePr>
          <p:cNvPr id="6148" name="Content Placeholder 2">
            <a:extLst>
              <a:ext uri="{FF2B5EF4-FFF2-40B4-BE49-F238E27FC236}">
                <a16:creationId xmlns:a16="http://schemas.microsoft.com/office/drawing/2014/main" id="{C1FD710D-F751-66C8-B1D1-DD64DFDA9AC9}"/>
              </a:ext>
            </a:extLst>
          </p:cNvPr>
          <p:cNvGraphicFramePr>
            <a:graphicFrameLocks noGrp="1"/>
          </p:cNvGraphicFramePr>
          <p:nvPr>
            <p:ph sz="half" idx="4294967295"/>
            <p:extLst>
              <p:ext uri="{D42A27DB-BD31-4B8C-83A1-F6EECF244321}">
                <p14:modId xmlns:p14="http://schemas.microsoft.com/office/powerpoint/2010/main" val="1379001260"/>
              </p:ext>
            </p:extLst>
          </p:nvPr>
        </p:nvGraphicFramePr>
        <p:xfrm>
          <a:off x="7724775" y="1162050"/>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466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A0007-9798-9117-65FA-14201B028045}"/>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E4395672-DC0D-FD30-B61A-434D243F109E}"/>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The request</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F8C396C9-C840-E1EE-83EA-23B503AD011A}"/>
              </a:ext>
            </a:extLst>
          </p:cNvPr>
          <p:cNvSpPr>
            <a:spLocks noGrp="1"/>
          </p:cNvSpPr>
          <p:nvPr>
            <p:ph idx="1"/>
          </p:nvPr>
        </p:nvSpPr>
        <p:spPr>
          <a:xfrm>
            <a:off x="785190" y="1600204"/>
            <a:ext cx="6796710" cy="4029072"/>
          </a:xfrm>
        </p:spPr>
        <p:txBody>
          <a:bodyPr>
            <a:normAutofit/>
          </a:bodyPr>
          <a:lstStyle/>
          <a:p>
            <a:pPr>
              <a:lnSpc>
                <a:spcPct val="110000"/>
              </a:lnSpc>
              <a:spcAft>
                <a:spcPts val="600"/>
              </a:spcAft>
              <a:buSzPts val="1000"/>
              <a:buFont typeface="Symbol" pitchFamily="2" charset="2"/>
              <a:buChar char=""/>
              <a:tabLst>
                <a:tab pos="457200" algn="l"/>
              </a:tabLst>
            </a:pPr>
            <a:r>
              <a:rPr lang="en-GB" sz="2000" kern="0" dirty="0">
                <a:solidFill>
                  <a:srgbClr val="000000"/>
                </a:solidFill>
                <a:ea typeface="Lato" panose="020F0502020204030203" pitchFamily="34" charset="0"/>
              </a:rPr>
              <a:t>Records of discharge events (dates, volumes, durations) from the nearest CSO</a:t>
            </a:r>
            <a:endParaRPr lang="en-GB" sz="2000" kern="100" dirty="0">
              <a:solidFill>
                <a:srgbClr val="000000"/>
              </a:solidFill>
              <a:ea typeface="Lato" panose="020F0502020204030203" pitchFamily="34" charset="0"/>
            </a:endParaRPr>
          </a:p>
          <a:p>
            <a:pPr>
              <a:lnSpc>
                <a:spcPct val="110000"/>
              </a:lnSpc>
              <a:spcAft>
                <a:spcPts val="600"/>
              </a:spcAft>
              <a:buSzPts val="1000"/>
              <a:buFont typeface="Symbol" pitchFamily="2" charset="2"/>
              <a:buChar char=""/>
              <a:tabLst>
                <a:tab pos="457200" algn="l"/>
              </a:tabLst>
            </a:pPr>
            <a:r>
              <a:rPr lang="en-GB" sz="2000" kern="0" dirty="0">
                <a:solidFill>
                  <a:srgbClr val="000000"/>
                </a:solidFill>
                <a:ea typeface="Lato" panose="020F0502020204030203" pitchFamily="34" charset="0"/>
              </a:rPr>
              <a:t>Monitoring results of water quality (E. coli, suspended solids, ammonia)</a:t>
            </a:r>
            <a:endParaRPr lang="en-GB" sz="2000" kern="100" dirty="0">
              <a:solidFill>
                <a:srgbClr val="000000"/>
              </a:solidFill>
              <a:ea typeface="Lato" panose="020F0502020204030203" pitchFamily="34" charset="0"/>
            </a:endParaRPr>
          </a:p>
          <a:p>
            <a:pPr>
              <a:lnSpc>
                <a:spcPct val="110000"/>
              </a:lnSpc>
              <a:spcAft>
                <a:spcPts val="600"/>
              </a:spcAft>
              <a:buSzPts val="1000"/>
              <a:buFont typeface="Symbol" pitchFamily="2" charset="2"/>
              <a:buChar char=""/>
              <a:tabLst>
                <a:tab pos="457200" algn="l"/>
              </a:tabLst>
            </a:pPr>
            <a:r>
              <a:rPr lang="en-GB" sz="2000" kern="0" dirty="0">
                <a:solidFill>
                  <a:srgbClr val="000000"/>
                </a:solidFill>
                <a:ea typeface="Lato" panose="020F0502020204030203" pitchFamily="34" charset="0"/>
              </a:rPr>
              <a:t>Copies of internal assessments or reports about pollution risk</a:t>
            </a:r>
            <a:endParaRPr lang="en-GB" sz="2000" kern="100" dirty="0">
              <a:solidFill>
                <a:srgbClr val="000000"/>
              </a:solidFill>
              <a:ea typeface="Lato" panose="020F0502020204030203" pitchFamily="34" charset="0"/>
            </a:endParaRPr>
          </a:p>
          <a:p>
            <a:pPr>
              <a:lnSpc>
                <a:spcPct val="110000"/>
              </a:lnSpc>
              <a:spcAft>
                <a:spcPts val="600"/>
              </a:spcAft>
              <a:buSzPts val="1000"/>
              <a:buFont typeface="Symbol" pitchFamily="2" charset="2"/>
              <a:buChar char=""/>
              <a:tabLst>
                <a:tab pos="457200" algn="l"/>
              </a:tabLst>
            </a:pPr>
            <a:r>
              <a:rPr lang="en-GB" sz="2000" kern="0" dirty="0">
                <a:solidFill>
                  <a:srgbClr val="000000"/>
                </a:solidFill>
                <a:ea typeface="Lato" panose="020F0502020204030203" pitchFamily="34" charset="0"/>
              </a:rPr>
              <a:t>Correspondence with the Environment Agency regarding discharges into Sunnybrook Lake</a:t>
            </a:r>
            <a:endParaRPr lang="en-GB" sz="2000" kern="100" dirty="0">
              <a:solidFill>
                <a:srgbClr val="000000"/>
              </a:solidFill>
              <a:ea typeface="Lato" panose="020F0502020204030203" pitchFamily="34" charset="0"/>
            </a:endParaRPr>
          </a:p>
          <a:p>
            <a:pPr>
              <a:lnSpc>
                <a:spcPct val="110000"/>
              </a:lnSpc>
              <a:spcAft>
                <a:spcPts val="600"/>
              </a:spcAft>
              <a:buSzPts val="1000"/>
              <a:buFont typeface="Symbol" pitchFamily="2" charset="2"/>
              <a:buChar char=""/>
              <a:tabLst>
                <a:tab pos="457200" algn="l"/>
              </a:tabLst>
            </a:pPr>
            <a:r>
              <a:rPr lang="en-GB" sz="2000" kern="0" dirty="0">
                <a:solidFill>
                  <a:srgbClr val="000000"/>
                </a:solidFill>
                <a:ea typeface="Lato" panose="020F0502020204030203" pitchFamily="34" charset="0"/>
              </a:rPr>
              <a:t>Historical incident reports from the sewage works</a:t>
            </a:r>
            <a:endParaRPr lang="en-GB" sz="2000" kern="100" dirty="0">
              <a:solidFill>
                <a:srgbClr val="000000"/>
              </a:solidFill>
              <a:ea typeface="Lato" panose="020F0502020204030203" pitchFamily="34" charset="0"/>
            </a:endParaRPr>
          </a:p>
          <a:p>
            <a:pPr marL="355600" lvl="2" indent="0">
              <a:lnSpc>
                <a:spcPct val="110000"/>
              </a:lnSpc>
              <a:buNone/>
            </a:pPr>
            <a:endParaRPr lang="en-US"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AA092416-A892-25DD-9867-FF54D0438E2E}"/>
              </a:ext>
            </a:extLst>
          </p:cNvPr>
          <p:cNvGraphicFramePr>
            <a:graphicFrameLocks noGrp="1"/>
          </p:cNvGraphicFramePr>
          <p:nvPr>
            <p:ph sz="half" idx="4294967295"/>
            <p:extLst>
              <p:ext uri="{D42A27DB-BD31-4B8C-83A1-F6EECF244321}">
                <p14:modId xmlns:p14="http://schemas.microsoft.com/office/powerpoint/2010/main" val="2193783838"/>
              </p:ext>
            </p:extLst>
          </p:nvPr>
        </p:nvGraphicFramePr>
        <p:xfrm>
          <a:off x="7581900" y="843758"/>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2448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62831-2E65-657B-AA40-A9AD909447B4}"/>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C0D8752D-93F6-87CA-A832-F9B65AEC959A}"/>
              </a:ext>
            </a:extLst>
          </p:cNvPr>
          <p:cNvSpPr>
            <a:spLocks noGrp="1"/>
          </p:cNvSpPr>
          <p:nvPr>
            <p:ph type="title"/>
          </p:nvPr>
        </p:nvSpPr>
        <p:spPr/>
        <p:txBody>
          <a:bodyPr wrap="square" anchor="ctr">
            <a:normAutofit/>
          </a:bodyPr>
          <a:lstStyle/>
          <a:p>
            <a:r>
              <a:rPr lang="en-GB" b="1" dirty="0"/>
              <a:t>Request strategy </a:t>
            </a:r>
            <a:endParaRPr lang="en-GB" altLang="en-US" b="1" dirty="0"/>
          </a:p>
        </p:txBody>
      </p:sp>
      <p:sp>
        <p:nvSpPr>
          <p:cNvPr id="6152" name="Content Placeholder 2">
            <a:extLst>
              <a:ext uri="{FF2B5EF4-FFF2-40B4-BE49-F238E27FC236}">
                <a16:creationId xmlns:a16="http://schemas.microsoft.com/office/drawing/2014/main" id="{90C4D484-AD5C-92C3-20A7-F6C9A5FCCC22}"/>
              </a:ext>
            </a:extLst>
          </p:cNvPr>
          <p:cNvSpPr>
            <a:spLocks noGrp="1"/>
          </p:cNvSpPr>
          <p:nvPr>
            <p:ph idx="1"/>
          </p:nvPr>
        </p:nvSpPr>
        <p:spPr>
          <a:xfrm>
            <a:off x="785190" y="1600204"/>
            <a:ext cx="7053885" cy="4029072"/>
          </a:xfrm>
        </p:spPr>
        <p:txBody>
          <a:bodyPr/>
          <a:lstStyle/>
          <a:p>
            <a:pPr>
              <a:lnSpc>
                <a:spcPct val="100000"/>
              </a:lnSpc>
              <a:spcAft>
                <a:spcPts val="600"/>
              </a:spcAft>
              <a:buFont typeface="Symbol" pitchFamily="2" charset="2"/>
              <a:buChar char=""/>
            </a:pPr>
            <a:r>
              <a:rPr lang="en-GB" kern="0" dirty="0">
                <a:solidFill>
                  <a:srgbClr val="000000"/>
                </a:solidFill>
                <a:effectLst/>
                <a:ea typeface="Lato" panose="020F0502020204030203" pitchFamily="34" charset="0"/>
              </a:rPr>
              <a:t>The request should be carefully tailored.</a:t>
            </a:r>
          </a:p>
          <a:p>
            <a:pPr>
              <a:lnSpc>
                <a:spcPct val="100000"/>
              </a:lnSpc>
              <a:spcAft>
                <a:spcPts val="600"/>
              </a:spcAft>
              <a:buFont typeface="Symbol" pitchFamily="2" charset="2"/>
              <a:buChar char=""/>
            </a:pPr>
            <a:r>
              <a:rPr lang="en-GB" kern="0" dirty="0">
                <a:solidFill>
                  <a:srgbClr val="000000"/>
                </a:solidFill>
                <a:effectLst/>
                <a:ea typeface="Lato" panose="020F0502020204030203" pitchFamily="34" charset="0"/>
              </a:rPr>
              <a:t>They could also file parallel requests with:</a:t>
            </a:r>
            <a:endParaRPr lang="en-GB" kern="100" dirty="0">
              <a:effectLst/>
              <a:ea typeface="Lato" panose="020F0502020204030203" pitchFamily="34" charset="0"/>
            </a:endParaRPr>
          </a:p>
          <a:p>
            <a:pPr lvl="2" indent="-342900">
              <a:lnSpc>
                <a:spcPct val="100000"/>
              </a:lnSpc>
              <a:spcAft>
                <a:spcPts val="600"/>
              </a:spcAft>
              <a:buSzPts val="1000"/>
              <a:buFont typeface="Symbol" pitchFamily="2" charset="2"/>
              <a:buChar char=""/>
              <a:tabLst>
                <a:tab pos="457200" algn="l"/>
              </a:tabLst>
            </a:pPr>
            <a:r>
              <a:rPr lang="en-GB" sz="1600" kern="0" dirty="0">
                <a:solidFill>
                  <a:srgbClr val="000000"/>
                </a:solidFill>
                <a:ea typeface="Lato" panose="020F0502020204030203" pitchFamily="34" charset="0"/>
              </a:rPr>
              <a:t>The Environment Agency</a:t>
            </a:r>
            <a:endParaRPr lang="en-GB" sz="1600" kern="100" dirty="0">
              <a:solidFill>
                <a:srgbClr val="000000"/>
              </a:solidFill>
              <a:ea typeface="Lato" panose="020F0502020204030203" pitchFamily="34" charset="0"/>
            </a:endParaRPr>
          </a:p>
          <a:p>
            <a:pPr lvl="2" indent="-342900">
              <a:lnSpc>
                <a:spcPct val="100000"/>
              </a:lnSpc>
              <a:spcAft>
                <a:spcPts val="600"/>
              </a:spcAft>
              <a:buSzPts val="1000"/>
              <a:buFont typeface="Symbol" pitchFamily="2" charset="2"/>
              <a:buChar char=""/>
              <a:tabLst>
                <a:tab pos="457200" algn="l"/>
              </a:tabLst>
            </a:pPr>
            <a:r>
              <a:rPr lang="en-GB" sz="1600" kern="0" dirty="0">
                <a:solidFill>
                  <a:srgbClr val="000000"/>
                </a:solidFill>
                <a:ea typeface="Lato" panose="020F0502020204030203" pitchFamily="34" charset="0"/>
              </a:rPr>
              <a:t>Local Environmental Health</a:t>
            </a:r>
            <a:endParaRPr lang="en-GB" sz="1600" kern="100" dirty="0">
              <a:solidFill>
                <a:srgbClr val="000000"/>
              </a:solidFill>
              <a:ea typeface="Lato" panose="020F0502020204030203" pitchFamily="34" charset="0"/>
            </a:endParaRPr>
          </a:p>
          <a:p>
            <a:pPr lvl="2" indent="-342900">
              <a:lnSpc>
                <a:spcPct val="100000"/>
              </a:lnSpc>
              <a:spcAft>
                <a:spcPts val="600"/>
              </a:spcAft>
              <a:buSzPts val="1000"/>
              <a:buFont typeface="Symbol" pitchFamily="2" charset="2"/>
              <a:buChar char=""/>
              <a:tabLst>
                <a:tab pos="457200" algn="l"/>
              </a:tabLst>
            </a:pPr>
            <a:r>
              <a:rPr lang="en-GB" sz="1600" kern="0" dirty="0">
                <a:solidFill>
                  <a:srgbClr val="000000"/>
                </a:solidFill>
                <a:ea typeface="Lato" panose="020F0502020204030203" pitchFamily="34" charset="0"/>
              </a:rPr>
              <a:t>Lead Local Flood Authority</a:t>
            </a:r>
          </a:p>
          <a:p>
            <a:pPr marL="190500" lvl="2" indent="0">
              <a:lnSpc>
                <a:spcPct val="100000"/>
              </a:lnSpc>
              <a:spcAft>
                <a:spcPts val="600"/>
              </a:spcAft>
              <a:buSzPts val="1000"/>
              <a:buNone/>
              <a:tabLst>
                <a:tab pos="457200" algn="l"/>
              </a:tabLst>
            </a:pPr>
            <a:endParaRPr lang="en-GB" sz="1600" kern="1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Font typeface="Symbol" pitchFamily="2" charset="2"/>
              <a:buChar char=""/>
            </a:pPr>
            <a:endParaRPr lang="en-GB" dirty="0">
              <a:latin typeface="Lato" panose="020F0502020204030203" pitchFamily="34" charset="0"/>
              <a:ea typeface="Lato" panose="020F0502020204030203" pitchFamily="34" charset="0"/>
              <a:cs typeface="Lato" panose="020F0502020204030203" pitchFamily="34" charset="0"/>
            </a:endParaRPr>
          </a:p>
          <a:p>
            <a:pPr>
              <a:lnSpc>
                <a:spcPct val="100000"/>
              </a:lnSpc>
            </a:pPr>
            <a:endParaRPr lang="en-US"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endParaRPr lang="en-US" dirty="0">
              <a:latin typeface="Lato" panose="020F0502020204030203" pitchFamily="34" charset="0"/>
              <a:ea typeface="Lato" panose="020F0502020204030203" pitchFamily="34" charset="0"/>
              <a:cs typeface="Lato" panose="020F0502020204030203" pitchFamily="34" charset="0"/>
            </a:endParaRPr>
          </a:p>
          <a:p>
            <a:pPr marL="0" indent="0">
              <a:lnSpc>
                <a:spcPct val="100000"/>
              </a:lnSpc>
              <a:buNone/>
            </a:pPr>
            <a:endParaRPr lang="en-US" dirty="0">
              <a:latin typeface="Lato" panose="020F0502020204030203" pitchFamily="34" charset="0"/>
              <a:ea typeface="Lato" panose="020F0502020204030203" pitchFamily="34" charset="0"/>
              <a:cs typeface="Lato" panose="020F0502020204030203" pitchFamily="34" charset="0"/>
            </a:endParaRPr>
          </a:p>
          <a:p>
            <a:pPr>
              <a:lnSpc>
                <a:spcPct val="100000"/>
              </a:lnSpc>
            </a:pPr>
            <a:endParaRPr lang="en-US" dirty="0">
              <a:latin typeface="Lato" panose="020F0502020204030203" pitchFamily="34" charset="0"/>
              <a:ea typeface="Lato" panose="020F0502020204030203" pitchFamily="34" charset="0"/>
              <a:cs typeface="Lato" panose="020F0502020204030203" pitchFamily="34" charset="0"/>
            </a:endParaRPr>
          </a:p>
          <a:p>
            <a:pPr marL="755650" lvl="2" indent="-400050">
              <a:lnSpc>
                <a:spcPct val="100000"/>
              </a:lnSpc>
              <a:buAutoNum type="romanLcPeriod"/>
            </a:pPr>
            <a:endParaRPr lang="en-US" sz="1600" dirty="0">
              <a:latin typeface="Lato" panose="020F0502020204030203" pitchFamily="34" charset="0"/>
              <a:ea typeface="Lato" panose="020F0502020204030203" pitchFamily="34" charset="0"/>
              <a:cs typeface="Lato" panose="020F0502020204030203" pitchFamily="34" charset="0"/>
            </a:endParaRPr>
          </a:p>
          <a:p>
            <a:pPr marL="755650" lvl="2" indent="-400050">
              <a:lnSpc>
                <a:spcPct val="100000"/>
              </a:lnSpc>
              <a:buAutoNum type="romanLcPeriod"/>
            </a:pPr>
            <a:endParaRPr lang="en-US" sz="1600" dirty="0">
              <a:latin typeface="Lato" panose="020F0502020204030203" pitchFamily="34" charset="0"/>
              <a:ea typeface="Lato" panose="020F0502020204030203" pitchFamily="34" charset="0"/>
              <a:cs typeface="Lato" panose="020F0502020204030203" pitchFamily="34" charset="0"/>
            </a:endParaRPr>
          </a:p>
          <a:p>
            <a:pPr lvl="2">
              <a:lnSpc>
                <a:spcPct val="100000"/>
              </a:lnSpc>
              <a:buFont typeface="Arial" panose="020B0604020202020204" pitchFamily="34" charset="0"/>
              <a:buChar char="•"/>
            </a:pPr>
            <a:endParaRPr lang="en-US" sz="1600" dirty="0">
              <a:latin typeface="Lato" panose="020F0502020204030203" pitchFamily="34" charset="0"/>
              <a:ea typeface="Lato" panose="020F0502020204030203" pitchFamily="34" charset="0"/>
              <a:cs typeface="Lato" panose="020F0502020204030203" pitchFamily="34" charset="0"/>
            </a:endParaRPr>
          </a:p>
          <a:p>
            <a:pPr marL="355600" lvl="2" indent="0">
              <a:lnSpc>
                <a:spcPct val="100000"/>
              </a:lnSpc>
              <a:buNone/>
            </a:pPr>
            <a:endParaRPr lang="en-US" sz="16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E455E84B-C7BA-EFD4-7F0E-519395847C41}"/>
              </a:ext>
            </a:extLst>
          </p:cNvPr>
          <p:cNvGraphicFramePr>
            <a:graphicFrameLocks noGrp="1"/>
          </p:cNvGraphicFramePr>
          <p:nvPr>
            <p:ph sz="half" idx="4294967295"/>
            <p:extLst>
              <p:ext uri="{D42A27DB-BD31-4B8C-83A1-F6EECF244321}">
                <p14:modId xmlns:p14="http://schemas.microsoft.com/office/powerpoint/2010/main" val="4191305062"/>
              </p:ext>
            </p:extLst>
          </p:nvPr>
        </p:nvGraphicFramePr>
        <p:xfrm>
          <a:off x="7315199" y="846138"/>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0640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6E42E-D57F-49D8-D2A6-13D26C905E66}"/>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13EB0522-261C-329B-F07C-ED2564E28F42}"/>
              </a:ext>
            </a:extLst>
          </p:cNvPr>
          <p:cNvSpPr>
            <a:spLocks noGrp="1"/>
          </p:cNvSpPr>
          <p:nvPr>
            <p:ph type="title"/>
          </p:nvPr>
        </p:nvSpPr>
        <p:spPr/>
        <p:txBody>
          <a:bodyPr wrap="square" anchor="ctr">
            <a:noAutofit/>
          </a:bodyPr>
          <a:lstStyle/>
          <a:p>
            <a:pPr algn="just">
              <a:lnSpc>
                <a:spcPct val="150000"/>
              </a:lnSpc>
              <a:spcBef>
                <a:spcPts val="600"/>
              </a:spcBef>
              <a:spcAft>
                <a:spcPts val="600"/>
              </a:spcAft>
            </a:pPr>
            <a:r>
              <a:rPr lang="en-GB" sz="3600" b="1" kern="0" dirty="0" err="1">
                <a:solidFill>
                  <a:srgbClr val="000000"/>
                </a:solidFill>
                <a:ea typeface="Lato" panose="020F0502020204030203" pitchFamily="34" charset="0"/>
              </a:rPr>
              <a:t>Midshire</a:t>
            </a:r>
            <a:r>
              <a:rPr lang="en-GB" sz="3600" b="1" kern="0" dirty="0">
                <a:solidFill>
                  <a:srgbClr val="000000"/>
                </a:solidFill>
                <a:ea typeface="Lato" panose="020F0502020204030203" pitchFamily="34" charset="0"/>
              </a:rPr>
              <a:t> Water’s Legal Obligations and strategy </a:t>
            </a:r>
            <a:endParaRPr lang="en-GB" sz="3600" kern="100" dirty="0">
              <a:ea typeface="Lato" panose="020F0502020204030203" pitchFamily="34" charset="0"/>
            </a:endParaRPr>
          </a:p>
        </p:txBody>
      </p:sp>
      <p:sp>
        <p:nvSpPr>
          <p:cNvPr id="6152" name="Content Placeholder 2">
            <a:extLst>
              <a:ext uri="{FF2B5EF4-FFF2-40B4-BE49-F238E27FC236}">
                <a16:creationId xmlns:a16="http://schemas.microsoft.com/office/drawing/2014/main" id="{E5AC69C3-F08E-6A5D-F216-C02E61AFAB72}"/>
              </a:ext>
            </a:extLst>
          </p:cNvPr>
          <p:cNvSpPr>
            <a:spLocks noGrp="1"/>
          </p:cNvSpPr>
          <p:nvPr>
            <p:ph idx="1"/>
          </p:nvPr>
        </p:nvSpPr>
        <p:spPr>
          <a:xfrm>
            <a:off x="785191" y="1600204"/>
            <a:ext cx="6396660" cy="4029072"/>
          </a:xfrm>
        </p:spPr>
        <p:txBody>
          <a:bodyPr>
            <a:normAutofit fontScale="92500" lnSpcReduction="10000"/>
          </a:bodyPr>
          <a:lstStyle/>
          <a:p>
            <a:pPr>
              <a:lnSpc>
                <a:spcPct val="150000"/>
              </a:lnSpc>
              <a:spcAft>
                <a:spcPts val="600"/>
              </a:spcAft>
              <a:buSzPts val="1000"/>
              <a:buFont typeface="Symbol" pitchFamily="2" charset="2"/>
              <a:buChar char=""/>
              <a:tabLst>
                <a:tab pos="457200" algn="l"/>
              </a:tabLst>
            </a:pPr>
            <a:r>
              <a:rPr lang="en-GB" sz="2400" kern="0" dirty="0">
                <a:solidFill>
                  <a:srgbClr val="000000"/>
                </a:solidFill>
                <a:ea typeface="Lato" panose="020F0502020204030203" pitchFamily="34" charset="0"/>
              </a:rPr>
              <a:t>Respond within 20 working days (or extend to 40 with justification)</a:t>
            </a:r>
          </a:p>
          <a:p>
            <a:pPr>
              <a:lnSpc>
                <a:spcPct val="150000"/>
              </a:lnSpc>
              <a:spcAft>
                <a:spcPts val="600"/>
              </a:spcAft>
              <a:buSzPts val="1000"/>
              <a:buFont typeface="Symbol" pitchFamily="2" charset="2"/>
              <a:buChar char=""/>
              <a:tabLst>
                <a:tab pos="457200" algn="l"/>
              </a:tabLst>
            </a:pPr>
            <a:r>
              <a:rPr lang="en-GB" sz="2400" dirty="0">
                <a:solidFill>
                  <a:srgbClr val="000000"/>
                </a:solidFill>
                <a:ea typeface="Lato" panose="020F0502020204030203" pitchFamily="34" charset="0"/>
              </a:rPr>
              <a:t>Any clarification required.</a:t>
            </a:r>
            <a:endParaRPr lang="en-GB" sz="2400" kern="100" dirty="0">
              <a:solidFill>
                <a:srgbClr val="000000"/>
              </a:solidFill>
              <a:ea typeface="Lato" panose="020F0502020204030203" pitchFamily="34" charset="0"/>
            </a:endParaRPr>
          </a:p>
          <a:p>
            <a:pPr>
              <a:lnSpc>
                <a:spcPct val="150000"/>
              </a:lnSpc>
              <a:spcAft>
                <a:spcPts val="600"/>
              </a:spcAft>
              <a:buSzPts val="1000"/>
              <a:buFont typeface="Symbol" pitchFamily="2" charset="2"/>
              <a:buChar char=""/>
              <a:tabLst>
                <a:tab pos="457200" algn="l"/>
              </a:tabLst>
            </a:pPr>
            <a:r>
              <a:rPr lang="en-GB" sz="2400" kern="0" dirty="0">
                <a:solidFill>
                  <a:srgbClr val="000000"/>
                </a:solidFill>
                <a:ea typeface="Lato" panose="020F0502020204030203" pitchFamily="34" charset="0"/>
              </a:rPr>
              <a:t>Identify any exception relied on</a:t>
            </a:r>
            <a:endParaRPr lang="en-GB" sz="2400" kern="100" dirty="0">
              <a:solidFill>
                <a:srgbClr val="000000"/>
              </a:solidFill>
              <a:ea typeface="Lato" panose="020F0502020204030203" pitchFamily="34" charset="0"/>
            </a:endParaRPr>
          </a:p>
          <a:p>
            <a:pPr>
              <a:lnSpc>
                <a:spcPct val="150000"/>
              </a:lnSpc>
              <a:spcAft>
                <a:spcPts val="600"/>
              </a:spcAft>
              <a:buSzPts val="1000"/>
              <a:buFont typeface="Symbol" pitchFamily="2" charset="2"/>
              <a:buChar char=""/>
              <a:tabLst>
                <a:tab pos="457200" algn="l"/>
              </a:tabLst>
            </a:pPr>
            <a:r>
              <a:rPr lang="en-GB" sz="2400" kern="0" dirty="0">
                <a:solidFill>
                  <a:srgbClr val="000000"/>
                </a:solidFill>
                <a:ea typeface="Lato" panose="020F0502020204030203" pitchFamily="34" charset="0"/>
              </a:rPr>
              <a:t>Conduct a public interest test</a:t>
            </a:r>
            <a:endParaRPr lang="en-GB" sz="2400" kern="100" dirty="0">
              <a:solidFill>
                <a:srgbClr val="000000"/>
              </a:solidFill>
              <a:ea typeface="Lato" panose="020F0502020204030203" pitchFamily="34" charset="0"/>
            </a:endParaRPr>
          </a:p>
          <a:p>
            <a:pPr>
              <a:lnSpc>
                <a:spcPct val="150000"/>
              </a:lnSpc>
              <a:spcAft>
                <a:spcPts val="600"/>
              </a:spcAft>
              <a:buSzPts val="1000"/>
              <a:buFont typeface="Symbol" pitchFamily="2" charset="2"/>
              <a:buChar char=""/>
              <a:tabLst>
                <a:tab pos="457200" algn="l"/>
              </a:tabLst>
            </a:pPr>
            <a:r>
              <a:rPr lang="en-GB" sz="2400" kern="0" dirty="0">
                <a:solidFill>
                  <a:srgbClr val="000000"/>
                </a:solidFill>
                <a:ea typeface="Lato" panose="020F0502020204030203" pitchFamily="34" charset="0"/>
              </a:rPr>
              <a:t>Provide reasons for refusal and offer internal review</a:t>
            </a:r>
            <a:endParaRPr lang="en-GB" sz="2400" kern="100" dirty="0">
              <a:solidFill>
                <a:srgbClr val="000000"/>
              </a:solidFill>
              <a:ea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4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lvl="2">
              <a:buFont typeface="Arial" panose="020B0604020202020204" pitchFamily="34" charset="0"/>
              <a:buChar char="•"/>
            </a:pPr>
            <a:endParaRPr lang="en-US" dirty="0">
              <a:latin typeface="Lato" panose="020F0502020204030203" pitchFamily="34" charset="0"/>
              <a:ea typeface="Lato" panose="020F0502020204030203" pitchFamily="34" charset="0"/>
              <a:cs typeface="Lato" panose="020F0502020204030203" pitchFamily="34" charset="0"/>
            </a:endParaRPr>
          </a:p>
          <a:p>
            <a:pPr marL="355600" lvl="2" indent="0">
              <a:buNone/>
            </a:pPr>
            <a:endParaRPr lang="en-US"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947F4B6A-E76A-A8CB-FEE5-D45584DCEC14}"/>
              </a:ext>
            </a:extLst>
          </p:cNvPr>
          <p:cNvGraphicFramePr>
            <a:graphicFrameLocks noGrp="1"/>
          </p:cNvGraphicFramePr>
          <p:nvPr>
            <p:ph sz="half" idx="4294967295"/>
            <p:extLst>
              <p:ext uri="{D42A27DB-BD31-4B8C-83A1-F6EECF244321}">
                <p14:modId xmlns:p14="http://schemas.microsoft.com/office/powerpoint/2010/main" val="3309259126"/>
              </p:ext>
            </p:extLst>
          </p:nvPr>
        </p:nvGraphicFramePr>
        <p:xfrm>
          <a:off x="7477125" y="942975"/>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8038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B2A98-531C-85AD-0C06-D44B6121DFB3}"/>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793138C2-76BA-4C47-CF78-8347F023D022}"/>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Key constrains on withholding </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212C46BF-2E12-D0CB-687C-972916B373AC}"/>
              </a:ext>
            </a:extLst>
          </p:cNvPr>
          <p:cNvSpPr>
            <a:spLocks noGrp="1"/>
          </p:cNvSpPr>
          <p:nvPr>
            <p:ph idx="1"/>
          </p:nvPr>
        </p:nvSpPr>
        <p:spPr>
          <a:xfrm>
            <a:off x="785190" y="1600204"/>
            <a:ext cx="6482385" cy="4029072"/>
          </a:xfrm>
        </p:spPr>
        <p:txBody>
          <a:bodyPr>
            <a:normAutofit fontScale="55000" lnSpcReduction="20000"/>
          </a:bodyPr>
          <a:lstStyle/>
          <a:p>
            <a:pPr>
              <a:lnSpc>
                <a:spcPct val="150000"/>
              </a:lnSpc>
              <a:spcAft>
                <a:spcPts val="600"/>
              </a:spcAft>
            </a:pPr>
            <a:r>
              <a:rPr lang="en-GB" sz="3600" kern="0" dirty="0">
                <a:solidFill>
                  <a:srgbClr val="000000"/>
                </a:solidFill>
                <a:ea typeface="Lato" panose="020F0502020204030203" pitchFamily="34" charset="0"/>
              </a:rPr>
              <a:t>Because most of the info relates to emissions, </a:t>
            </a:r>
            <a:r>
              <a:rPr lang="en-GB" sz="3600" b="1" kern="0" dirty="0">
                <a:solidFill>
                  <a:srgbClr val="000000"/>
                </a:solidFill>
                <a:ea typeface="Lato" panose="020F0502020204030203" pitchFamily="34" charset="0"/>
              </a:rPr>
              <a:t>Reg. 12(9)</a:t>
            </a:r>
            <a:r>
              <a:rPr lang="en-GB" sz="3600" kern="0" dirty="0">
                <a:solidFill>
                  <a:srgbClr val="000000"/>
                </a:solidFill>
                <a:ea typeface="Lato" panose="020F0502020204030203" pitchFamily="34" charset="0"/>
              </a:rPr>
              <a:t> rules out many of the exemptions. </a:t>
            </a:r>
          </a:p>
          <a:p>
            <a:pPr>
              <a:lnSpc>
                <a:spcPct val="150000"/>
              </a:lnSpc>
              <a:spcAft>
                <a:spcPts val="600"/>
              </a:spcAft>
            </a:pPr>
            <a:r>
              <a:rPr lang="en-GB" sz="3600" dirty="0">
                <a:solidFill>
                  <a:srgbClr val="000000"/>
                </a:solidFill>
                <a:ea typeface="Lato" panose="020F0502020204030203" pitchFamily="34" charset="0"/>
              </a:rPr>
              <a:t>Likely only able to redact certain information like personal data.</a:t>
            </a:r>
          </a:p>
          <a:p>
            <a:pPr>
              <a:lnSpc>
                <a:spcPct val="150000"/>
              </a:lnSpc>
              <a:spcAft>
                <a:spcPts val="600"/>
              </a:spcAft>
            </a:pPr>
            <a:r>
              <a:rPr lang="en-GB" sz="3600" kern="100" dirty="0">
                <a:solidFill>
                  <a:srgbClr val="000000"/>
                </a:solidFill>
                <a:ea typeface="Lato" panose="020F0502020204030203" pitchFamily="34" charset="0"/>
              </a:rPr>
              <a:t>Able to withhold privileged information only if it does not relate to emissions or is privileged advice.</a:t>
            </a:r>
          </a:p>
          <a:p>
            <a:pPr>
              <a:lnSpc>
                <a:spcPct val="150000"/>
              </a:lnSpc>
              <a:spcAft>
                <a:spcPts val="600"/>
              </a:spcAft>
            </a:pPr>
            <a:r>
              <a:rPr lang="en-GB" sz="3600" kern="100" dirty="0">
                <a:solidFill>
                  <a:srgbClr val="000000"/>
                </a:solidFill>
                <a:ea typeface="Lato" panose="020F0502020204030203" pitchFamily="34" charset="0"/>
              </a:rPr>
              <a:t>Clear public health angle makes public interest arguments difficult. </a:t>
            </a:r>
            <a:endParaRPr lang="en-GB" sz="3600" kern="100" dirty="0">
              <a:ea typeface="Lato" panose="020F0502020204030203" pitchFamily="34" charset="0"/>
            </a:endParaRPr>
          </a:p>
          <a:p>
            <a:pPr>
              <a:lnSpc>
                <a:spcPct val="150000"/>
              </a:lnSpc>
              <a:spcAft>
                <a:spcPts val="600"/>
              </a:spcAft>
              <a:buFont typeface="Symbol" pitchFamily="2" charset="2"/>
              <a:buChar char=""/>
            </a:pPr>
            <a:endParaRPr lang="en-GB" sz="1400" kern="1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400" dirty="0">
              <a:latin typeface="Lato" panose="020F0502020204030203" pitchFamily="34" charset="0"/>
              <a:ea typeface="Lato" panose="020F0502020204030203" pitchFamily="34" charset="0"/>
              <a:cs typeface="Lato" panose="020F0502020204030203" pitchFamily="34" charset="0"/>
            </a:endParaRPr>
          </a:p>
          <a:p>
            <a:pPr marL="0" indent="0">
              <a:buNone/>
            </a:pPr>
            <a:endParaRPr lang="en-US" sz="1400" dirty="0">
              <a:latin typeface="Lato" panose="020F0502020204030203" pitchFamily="34" charset="0"/>
              <a:ea typeface="Lato" panose="020F0502020204030203" pitchFamily="34" charset="0"/>
              <a:cs typeface="Lato" panose="020F0502020204030203" pitchFamily="34" charset="0"/>
            </a:endParaRPr>
          </a:p>
          <a:p>
            <a:endParaRPr lang="en-US" sz="1400"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marL="755650" lvl="2" indent="-400050">
              <a:buAutoNum type="romanLcPeriod"/>
            </a:pPr>
            <a:endParaRPr lang="en-US" dirty="0">
              <a:latin typeface="Lato" panose="020F0502020204030203" pitchFamily="34" charset="0"/>
              <a:ea typeface="Lato" panose="020F0502020204030203" pitchFamily="34" charset="0"/>
              <a:cs typeface="Lato" panose="020F0502020204030203" pitchFamily="34" charset="0"/>
            </a:endParaRPr>
          </a:p>
          <a:p>
            <a:pPr lvl="2">
              <a:buFont typeface="Arial" panose="020B0604020202020204" pitchFamily="34" charset="0"/>
              <a:buChar char="•"/>
            </a:pPr>
            <a:endParaRPr lang="en-US" dirty="0">
              <a:latin typeface="Lato" panose="020F0502020204030203" pitchFamily="34" charset="0"/>
              <a:ea typeface="Lato" panose="020F0502020204030203" pitchFamily="34" charset="0"/>
              <a:cs typeface="Lato" panose="020F0502020204030203" pitchFamily="34" charset="0"/>
            </a:endParaRPr>
          </a:p>
          <a:p>
            <a:pPr marL="355600" lvl="2" indent="0">
              <a:buNone/>
            </a:pPr>
            <a:endParaRPr lang="en-US"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6449764C-666C-2D5A-DEFB-68E712E58A70}"/>
              </a:ext>
            </a:extLst>
          </p:cNvPr>
          <p:cNvGraphicFramePr>
            <a:graphicFrameLocks noGrp="1"/>
          </p:cNvGraphicFramePr>
          <p:nvPr>
            <p:ph sz="half" idx="4294967295"/>
            <p:extLst>
              <p:ext uri="{D42A27DB-BD31-4B8C-83A1-F6EECF244321}">
                <p14:modId xmlns:p14="http://schemas.microsoft.com/office/powerpoint/2010/main" val="3146508763"/>
              </p:ext>
            </p:extLst>
          </p:nvPr>
        </p:nvGraphicFramePr>
        <p:xfrm>
          <a:off x="7553325" y="942975"/>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884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614F53-F499-0DE3-342A-C23BA2494CDF}"/>
              </a:ext>
            </a:extLst>
          </p:cNvPr>
          <p:cNvPicPr>
            <a:picLocks noGrp="1" noChangeAspect="1"/>
          </p:cNvPicPr>
          <p:nvPr>
            <p:ph idx="1"/>
          </p:nvPr>
        </p:nvPicPr>
        <p:blipFill>
          <a:blip r:embed="rId2"/>
          <a:srcRect l="24863" r="5470" b="-1"/>
          <a:stretch/>
        </p:blipFill>
        <p:spPr>
          <a:xfrm>
            <a:off x="2692399" y="409575"/>
            <a:ext cx="6807202" cy="5105413"/>
          </a:xfrm>
          <a:prstGeom prst="rect">
            <a:avLst/>
          </a:prstGeom>
        </p:spPr>
      </p:pic>
    </p:spTree>
    <p:extLst>
      <p:ext uri="{BB962C8B-B14F-4D97-AF65-F5344CB8AC3E}">
        <p14:creationId xmlns:p14="http://schemas.microsoft.com/office/powerpoint/2010/main" val="2627105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3747C-D86E-B567-7BEB-5387425B5499}"/>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0EDBD2BE-F851-6A35-1A97-7C2DD785D6F3}"/>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Outcome and escalation</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62C7244C-0120-CF14-5CC5-DCCA23BA3ACE}"/>
              </a:ext>
            </a:extLst>
          </p:cNvPr>
          <p:cNvSpPr>
            <a:spLocks noGrp="1"/>
          </p:cNvSpPr>
          <p:nvPr>
            <p:ph idx="1"/>
          </p:nvPr>
        </p:nvSpPr>
        <p:spPr>
          <a:xfrm>
            <a:off x="785190" y="1417637"/>
            <a:ext cx="6691935" cy="4364037"/>
          </a:xfrm>
        </p:spPr>
        <p:txBody>
          <a:bodyPr>
            <a:normAutofit fontScale="25000" lnSpcReduction="20000"/>
          </a:bodyPr>
          <a:lstStyle/>
          <a:p>
            <a:pPr marL="0" indent="0">
              <a:lnSpc>
                <a:spcPct val="150000"/>
              </a:lnSpc>
              <a:spcAft>
                <a:spcPts val="600"/>
              </a:spcAft>
              <a:buNone/>
            </a:pPr>
            <a:r>
              <a:rPr lang="en-GB" sz="4800" kern="0" dirty="0">
                <a:solidFill>
                  <a:srgbClr val="000000"/>
                </a:solidFill>
                <a:ea typeface="Lato" panose="020F0502020204030203" pitchFamily="34" charset="0"/>
              </a:rPr>
              <a:t>Suppose </a:t>
            </a:r>
            <a:r>
              <a:rPr lang="en-GB" sz="4800" kern="0" dirty="0" err="1">
                <a:solidFill>
                  <a:srgbClr val="000000"/>
                </a:solidFill>
                <a:ea typeface="Lato" panose="020F0502020204030203" pitchFamily="34" charset="0"/>
              </a:rPr>
              <a:t>Midshire</a:t>
            </a:r>
            <a:r>
              <a:rPr lang="en-GB" sz="4800" kern="0" dirty="0">
                <a:solidFill>
                  <a:srgbClr val="000000"/>
                </a:solidFill>
                <a:ea typeface="Lato" panose="020F0502020204030203" pitchFamily="34" charset="0"/>
              </a:rPr>
              <a:t> provides:</a:t>
            </a:r>
            <a:endParaRPr lang="en-GB" sz="4800" kern="100" dirty="0">
              <a:ea typeface="Lato" panose="020F0502020204030203" pitchFamily="34" charset="0"/>
            </a:endParaRPr>
          </a:p>
          <a:p>
            <a:pPr>
              <a:lnSpc>
                <a:spcPct val="150000"/>
              </a:lnSpc>
              <a:spcAft>
                <a:spcPts val="600"/>
              </a:spcAft>
              <a:buSzPts val="1000"/>
              <a:buFont typeface="Symbol" pitchFamily="2" charset="2"/>
              <a:buChar char=""/>
              <a:tabLst>
                <a:tab pos="457200" algn="l"/>
              </a:tabLst>
            </a:pPr>
            <a:r>
              <a:rPr lang="en-GB" sz="4800" kern="0" dirty="0">
                <a:solidFill>
                  <a:srgbClr val="000000"/>
                </a:solidFill>
                <a:ea typeface="Lato" panose="020F0502020204030203" pitchFamily="34" charset="0"/>
              </a:rPr>
              <a:t>Discharge summaries (12 months)</a:t>
            </a:r>
            <a:endParaRPr lang="en-GB" sz="4800" kern="100" dirty="0">
              <a:solidFill>
                <a:srgbClr val="000000"/>
              </a:solidFill>
              <a:ea typeface="Lato" panose="020F0502020204030203" pitchFamily="34" charset="0"/>
            </a:endParaRPr>
          </a:p>
          <a:p>
            <a:pPr>
              <a:lnSpc>
                <a:spcPct val="150000"/>
              </a:lnSpc>
              <a:spcAft>
                <a:spcPts val="600"/>
              </a:spcAft>
              <a:buSzPts val="1000"/>
              <a:buFont typeface="Symbol" pitchFamily="2" charset="2"/>
              <a:buChar char=""/>
              <a:tabLst>
                <a:tab pos="457200" algn="l"/>
              </a:tabLst>
            </a:pPr>
            <a:r>
              <a:rPr lang="en-GB" sz="4800" kern="0" dirty="0">
                <a:solidFill>
                  <a:srgbClr val="000000"/>
                </a:solidFill>
                <a:ea typeface="Lato" panose="020F0502020204030203" pitchFamily="34" charset="0"/>
              </a:rPr>
              <a:t>A redacted briefing note</a:t>
            </a:r>
            <a:endParaRPr lang="en-GB" sz="4800" kern="100" dirty="0">
              <a:solidFill>
                <a:srgbClr val="000000"/>
              </a:solidFill>
              <a:ea typeface="Lato" panose="020F0502020204030203" pitchFamily="34" charset="0"/>
            </a:endParaRPr>
          </a:p>
          <a:p>
            <a:pPr>
              <a:lnSpc>
                <a:spcPct val="150000"/>
              </a:lnSpc>
              <a:spcAft>
                <a:spcPts val="600"/>
              </a:spcAft>
              <a:buSzPts val="1000"/>
              <a:buFont typeface="Symbol" pitchFamily="2" charset="2"/>
              <a:buChar char=""/>
              <a:tabLst>
                <a:tab pos="457200" algn="l"/>
              </a:tabLst>
            </a:pPr>
            <a:r>
              <a:rPr lang="en-GB" sz="4800" kern="0" dirty="0">
                <a:solidFill>
                  <a:srgbClr val="000000"/>
                </a:solidFill>
                <a:ea typeface="Lato" panose="020F0502020204030203" pitchFamily="34" charset="0"/>
              </a:rPr>
              <a:t>Incomplete water quality data</a:t>
            </a:r>
            <a:endParaRPr lang="en-GB" sz="4800" kern="100" dirty="0">
              <a:solidFill>
                <a:srgbClr val="000000"/>
              </a:solidFill>
              <a:ea typeface="Lato" panose="020F0502020204030203" pitchFamily="34" charset="0"/>
            </a:endParaRPr>
          </a:p>
          <a:p>
            <a:pPr marL="0" indent="0">
              <a:lnSpc>
                <a:spcPct val="150000"/>
              </a:lnSpc>
              <a:spcAft>
                <a:spcPts val="600"/>
              </a:spcAft>
              <a:buNone/>
            </a:pPr>
            <a:r>
              <a:rPr lang="en-GB" sz="4800" kern="0" dirty="0">
                <a:solidFill>
                  <a:srgbClr val="000000"/>
                </a:solidFill>
                <a:ea typeface="Lato" panose="020F0502020204030203" pitchFamily="34" charset="0"/>
              </a:rPr>
              <a:t>The Club seeks an internal review, then escalates to the ICO, citing:</a:t>
            </a:r>
            <a:endParaRPr lang="en-GB" sz="4800" kern="100" dirty="0">
              <a:ea typeface="Lato" panose="020F0502020204030203" pitchFamily="34" charset="0"/>
            </a:endParaRPr>
          </a:p>
          <a:p>
            <a:pPr>
              <a:lnSpc>
                <a:spcPct val="150000"/>
              </a:lnSpc>
              <a:spcAft>
                <a:spcPts val="600"/>
              </a:spcAft>
              <a:buSzPts val="1000"/>
              <a:buFont typeface="Symbol" pitchFamily="2" charset="2"/>
              <a:buChar char=""/>
              <a:tabLst>
                <a:tab pos="457200" algn="l"/>
              </a:tabLst>
            </a:pPr>
            <a:r>
              <a:rPr lang="en-GB" sz="4800" kern="0" dirty="0">
                <a:solidFill>
                  <a:srgbClr val="000000"/>
                </a:solidFill>
                <a:ea typeface="Lato" panose="020F0502020204030203" pitchFamily="34" charset="0"/>
              </a:rPr>
              <a:t>Reg. 12(9): emissions-related data can’t be withheld under key exceptions</a:t>
            </a:r>
            <a:endParaRPr lang="en-GB" sz="4800" kern="100" dirty="0">
              <a:solidFill>
                <a:srgbClr val="000000"/>
              </a:solidFill>
              <a:ea typeface="Lato" panose="020F0502020204030203" pitchFamily="34" charset="0"/>
            </a:endParaRPr>
          </a:p>
          <a:p>
            <a:pPr>
              <a:lnSpc>
                <a:spcPct val="150000"/>
              </a:lnSpc>
              <a:spcAft>
                <a:spcPts val="600"/>
              </a:spcAft>
              <a:buSzPts val="1000"/>
              <a:buFont typeface="Symbol" pitchFamily="2" charset="2"/>
              <a:buChar char=""/>
              <a:tabLst>
                <a:tab pos="457200" algn="l"/>
              </a:tabLst>
            </a:pPr>
            <a:r>
              <a:rPr lang="en-GB" sz="4800" kern="0" dirty="0">
                <a:solidFill>
                  <a:srgbClr val="000000"/>
                </a:solidFill>
                <a:ea typeface="Lato" panose="020F0502020204030203" pitchFamily="34" charset="0"/>
              </a:rPr>
              <a:t>Reg. 5(1): duty to provide held information</a:t>
            </a:r>
            <a:endParaRPr lang="en-GB" sz="4800" kern="100" dirty="0">
              <a:solidFill>
                <a:srgbClr val="000000"/>
              </a:solidFill>
              <a:ea typeface="Lato" panose="020F0502020204030203" pitchFamily="34" charset="0"/>
            </a:endParaRPr>
          </a:p>
          <a:p>
            <a:pPr>
              <a:lnSpc>
                <a:spcPct val="150000"/>
              </a:lnSpc>
              <a:spcAft>
                <a:spcPts val="600"/>
              </a:spcAft>
              <a:buSzPts val="1000"/>
              <a:buFont typeface="Symbol" pitchFamily="2" charset="2"/>
              <a:buChar char=""/>
              <a:tabLst>
                <a:tab pos="457200" algn="l"/>
              </a:tabLst>
            </a:pPr>
            <a:r>
              <a:rPr lang="en-GB" sz="4800" kern="0" dirty="0">
                <a:solidFill>
                  <a:srgbClr val="000000"/>
                </a:solidFill>
                <a:ea typeface="Lato" panose="020F0502020204030203" pitchFamily="34" charset="0"/>
              </a:rPr>
              <a:t>Reg. 9: failure to assist</a:t>
            </a:r>
            <a:endParaRPr lang="en-GB" sz="4800" kern="100" dirty="0">
              <a:solidFill>
                <a:srgbClr val="000000"/>
              </a:solidFill>
              <a:ea typeface="Lato" panose="020F0502020204030203" pitchFamily="34" charset="0"/>
            </a:endParaRPr>
          </a:p>
          <a:p>
            <a:pPr>
              <a:lnSpc>
                <a:spcPct val="150000"/>
              </a:lnSpc>
              <a:spcAft>
                <a:spcPts val="600"/>
              </a:spcAft>
            </a:pPr>
            <a:r>
              <a:rPr lang="en-GB" sz="4800" kern="0" dirty="0">
                <a:solidFill>
                  <a:srgbClr val="000000"/>
                </a:solidFill>
                <a:ea typeface="Lato" panose="020F0502020204030203" pitchFamily="34" charset="0"/>
              </a:rPr>
              <a:t>The ICO orders full disclosure, criticises the refusal, and reminds </a:t>
            </a:r>
            <a:r>
              <a:rPr lang="en-GB" sz="4800" kern="0" dirty="0" err="1">
                <a:solidFill>
                  <a:srgbClr val="000000"/>
                </a:solidFill>
                <a:ea typeface="Lato" panose="020F0502020204030203" pitchFamily="34" charset="0"/>
              </a:rPr>
              <a:t>Midshire</a:t>
            </a:r>
            <a:r>
              <a:rPr lang="en-GB" sz="4800" kern="0" dirty="0">
                <a:solidFill>
                  <a:srgbClr val="000000"/>
                </a:solidFill>
                <a:ea typeface="Lato" panose="020F0502020204030203" pitchFamily="34" charset="0"/>
              </a:rPr>
              <a:t> of its obligations.</a:t>
            </a:r>
            <a:endParaRPr lang="en-GB" sz="4800" kern="100" dirty="0">
              <a:ea typeface="Lato" panose="020F0502020204030203" pitchFamily="34" charset="0"/>
            </a:endParaRPr>
          </a:p>
          <a:p>
            <a:pPr>
              <a:lnSpc>
                <a:spcPct val="150000"/>
              </a:lnSpc>
              <a:spcAft>
                <a:spcPts val="600"/>
              </a:spcAft>
            </a:pPr>
            <a:r>
              <a:rPr lang="en-GB" sz="4800" kern="0" dirty="0">
                <a:solidFill>
                  <a:srgbClr val="000000"/>
                </a:solidFill>
                <a:ea typeface="Lato" panose="020F0502020204030203" pitchFamily="34" charset="0"/>
              </a:rPr>
              <a:t>Result: a low-cost but powerful way to uncover evidence — useful for PI claims, nuisance, or JR.</a:t>
            </a:r>
            <a:endParaRPr lang="en-GB" sz="4800" kern="100" dirty="0">
              <a:ea typeface="Lato" panose="020F0502020204030203" pitchFamily="34" charset="0"/>
            </a:endParaRPr>
          </a:p>
          <a:p>
            <a:pPr marL="355600" lvl="2" indent="0">
              <a:lnSpc>
                <a:spcPct val="100000"/>
              </a:lnSpc>
              <a:buNone/>
            </a:pPr>
            <a:endParaRPr lang="en-US" sz="1600" dirty="0">
              <a:latin typeface="Lato" panose="020F0502020204030203" pitchFamily="34" charset="0"/>
              <a:ea typeface="Lato" panose="020F0502020204030203" pitchFamily="34" charset="0"/>
              <a:cs typeface="Lato" panose="020F0502020204030203" pitchFamily="34" charset="0"/>
            </a:endParaRPr>
          </a:p>
          <a:p>
            <a:pPr marL="355600" lvl="2" indent="0">
              <a:lnSpc>
                <a:spcPct val="100000"/>
              </a:lnSpc>
              <a:buNone/>
            </a:pPr>
            <a:endParaRPr lang="en-US" sz="1600"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CF5C8E7F-3FCA-5321-C936-8FEDA41B3CCE}"/>
              </a:ext>
            </a:extLst>
          </p:cNvPr>
          <p:cNvGraphicFramePr>
            <a:graphicFrameLocks noGrp="1"/>
          </p:cNvGraphicFramePr>
          <p:nvPr>
            <p:ph sz="half" idx="4294967295"/>
            <p:extLst>
              <p:ext uri="{D42A27DB-BD31-4B8C-83A1-F6EECF244321}">
                <p14:modId xmlns:p14="http://schemas.microsoft.com/office/powerpoint/2010/main" val="3327652112"/>
              </p:ext>
            </p:extLst>
          </p:nvPr>
        </p:nvGraphicFramePr>
        <p:xfrm>
          <a:off x="7629525" y="846138"/>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6114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205F1-2E34-DEB5-F89F-80B6AE179AEB}"/>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7BBACED3-5852-3B82-0631-E4E49EB35B86}"/>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Top tips for requestors </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53BEB012-31A6-0DC3-7752-2A4DC1A7BDC1}"/>
              </a:ext>
            </a:extLst>
          </p:cNvPr>
          <p:cNvSpPr>
            <a:spLocks noGrp="1"/>
          </p:cNvSpPr>
          <p:nvPr>
            <p:ph idx="1"/>
          </p:nvPr>
        </p:nvSpPr>
        <p:spPr/>
        <p:txBody>
          <a:bodyPr/>
          <a:lstStyle/>
          <a:p>
            <a:pPr marL="355600" lvl="2" indent="0">
              <a:lnSpc>
                <a:spcPct val="100000"/>
              </a:lnSpc>
              <a:buNone/>
            </a:pPr>
            <a:endParaRPr lang="en-US" sz="1600" dirty="0">
              <a:cs typeface="Calibri" panose="020F0502020204030204" pitchFamily="34" charset="0"/>
            </a:endParaRPr>
          </a:p>
          <a:p>
            <a:pPr>
              <a:lnSpc>
                <a:spcPct val="100000"/>
              </a:lnSpc>
              <a:spcAft>
                <a:spcPts val="600"/>
              </a:spcAft>
              <a:buFont typeface="Symbol" pitchFamily="2" charset="2"/>
              <a:buChar char=""/>
            </a:pPr>
            <a:r>
              <a:rPr lang="en-GB" sz="2400" dirty="0">
                <a:ea typeface="Lato" panose="020F0502020204030203" pitchFamily="34" charset="0"/>
              </a:rPr>
              <a:t>Be specific </a:t>
            </a:r>
          </a:p>
          <a:p>
            <a:pPr>
              <a:lnSpc>
                <a:spcPct val="100000"/>
              </a:lnSpc>
              <a:spcAft>
                <a:spcPts val="600"/>
              </a:spcAft>
              <a:buFont typeface="Symbol" pitchFamily="2" charset="2"/>
              <a:buChar char=""/>
            </a:pPr>
            <a:r>
              <a:rPr lang="en-GB" sz="2400" dirty="0">
                <a:ea typeface="Lato" panose="020F0502020204030203" pitchFamily="34" charset="0"/>
              </a:rPr>
              <a:t>Mention the EIR </a:t>
            </a:r>
          </a:p>
          <a:p>
            <a:pPr>
              <a:lnSpc>
                <a:spcPct val="100000"/>
              </a:lnSpc>
              <a:spcAft>
                <a:spcPts val="600"/>
              </a:spcAft>
              <a:buFont typeface="Symbol" pitchFamily="2" charset="2"/>
              <a:buChar char=""/>
            </a:pPr>
            <a:r>
              <a:rPr lang="en-GB" sz="2400" dirty="0">
                <a:ea typeface="Lato" panose="020F0502020204030203" pitchFamily="34" charset="0"/>
              </a:rPr>
              <a:t>Use a constructive tone </a:t>
            </a:r>
          </a:p>
          <a:p>
            <a:pPr>
              <a:lnSpc>
                <a:spcPct val="100000"/>
              </a:lnSpc>
              <a:spcAft>
                <a:spcPts val="600"/>
              </a:spcAft>
              <a:buFont typeface="Symbol" pitchFamily="2" charset="2"/>
              <a:buChar char=""/>
            </a:pPr>
            <a:r>
              <a:rPr lang="en-GB" sz="2400" dirty="0">
                <a:ea typeface="Lato" panose="020F0502020204030203" pitchFamily="34" charset="0"/>
              </a:rPr>
              <a:t>Follow up</a:t>
            </a:r>
          </a:p>
          <a:p>
            <a:pPr>
              <a:lnSpc>
                <a:spcPct val="100000"/>
              </a:lnSpc>
              <a:spcAft>
                <a:spcPts val="600"/>
              </a:spcAft>
              <a:buFont typeface="Symbol" pitchFamily="2" charset="2"/>
              <a:buChar char=""/>
            </a:pPr>
            <a:r>
              <a:rPr lang="en-GB" sz="2400" dirty="0">
                <a:ea typeface="Lato" panose="020F0502020204030203" pitchFamily="34" charset="0"/>
              </a:rPr>
              <a:t>Escalate </a:t>
            </a:r>
          </a:p>
          <a:p>
            <a:pPr>
              <a:lnSpc>
                <a:spcPct val="100000"/>
              </a:lnSpc>
              <a:spcAft>
                <a:spcPts val="600"/>
              </a:spcAft>
              <a:buFont typeface="Symbol" pitchFamily="2" charset="2"/>
              <a:buChar char=""/>
            </a:pPr>
            <a:endParaRPr lang="en-GB" sz="1800" dirty="0">
              <a:solidFill>
                <a:srgbClr val="000000"/>
              </a:solidFill>
              <a:ea typeface="Times New Roman" panose="02020603050405020304" pitchFamily="18" charset="0"/>
              <a:cs typeface="Calibri" panose="020F0502020204030204" pitchFamily="34" charset="0"/>
            </a:endParaRPr>
          </a:p>
        </p:txBody>
      </p:sp>
      <p:graphicFrame>
        <p:nvGraphicFramePr>
          <p:cNvPr id="6148" name="Content Placeholder 2">
            <a:extLst>
              <a:ext uri="{FF2B5EF4-FFF2-40B4-BE49-F238E27FC236}">
                <a16:creationId xmlns:a16="http://schemas.microsoft.com/office/drawing/2014/main" id="{9484B9CB-ED85-3F14-89DF-28B5EF712E69}"/>
              </a:ext>
            </a:extLst>
          </p:cNvPr>
          <p:cNvGraphicFramePr>
            <a:graphicFrameLocks noGrp="1"/>
          </p:cNvGraphicFramePr>
          <p:nvPr>
            <p:ph sz="half" idx="4294967295"/>
            <p:extLst>
              <p:ext uri="{D42A27DB-BD31-4B8C-83A1-F6EECF244321}">
                <p14:modId xmlns:p14="http://schemas.microsoft.com/office/powerpoint/2010/main" val="1309600908"/>
              </p:ext>
            </p:extLst>
          </p:nvPr>
        </p:nvGraphicFramePr>
        <p:xfrm>
          <a:off x="7629524" y="942975"/>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9931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C1B15-0D9C-C73A-5DF0-2923A434A1EA}"/>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3344C3E3-7778-0771-3AC7-28734C3B71DC}"/>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Top tips for responders </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351AD5BF-C42E-0E53-0B1C-97F4B56A8912}"/>
              </a:ext>
            </a:extLst>
          </p:cNvPr>
          <p:cNvSpPr>
            <a:spLocks noGrp="1"/>
          </p:cNvSpPr>
          <p:nvPr>
            <p:ph idx="1"/>
          </p:nvPr>
        </p:nvSpPr>
        <p:spPr>
          <a:xfrm>
            <a:off x="785190" y="1600204"/>
            <a:ext cx="6996735" cy="4029072"/>
          </a:xfrm>
        </p:spPr>
        <p:txBody>
          <a:bodyPr>
            <a:normAutofit/>
          </a:bodyPr>
          <a:lstStyle/>
          <a:p>
            <a:pPr>
              <a:lnSpc>
                <a:spcPct val="100000"/>
              </a:lnSpc>
              <a:spcAft>
                <a:spcPts val="600"/>
              </a:spcAft>
              <a:buFont typeface="Symbol" pitchFamily="2" charset="2"/>
              <a:buChar char=""/>
            </a:pPr>
            <a:r>
              <a:rPr lang="en-GB" dirty="0">
                <a:ea typeface="Lato" panose="020F0502020204030203" pitchFamily="34" charset="0"/>
              </a:rPr>
              <a:t>Train staff to recognise an EIR request, exceptions, public interest</a:t>
            </a:r>
          </a:p>
          <a:p>
            <a:pPr>
              <a:lnSpc>
                <a:spcPct val="100000"/>
              </a:lnSpc>
              <a:spcAft>
                <a:spcPts val="600"/>
              </a:spcAft>
              <a:buFont typeface="Symbol" pitchFamily="2" charset="2"/>
              <a:buChar char=""/>
            </a:pPr>
            <a:r>
              <a:rPr lang="en-GB" dirty="0">
                <a:ea typeface="Lato" panose="020F0502020204030203" pitchFamily="34" charset="0"/>
              </a:rPr>
              <a:t>Engage early: clarify scope</a:t>
            </a:r>
          </a:p>
          <a:p>
            <a:pPr>
              <a:lnSpc>
                <a:spcPct val="100000"/>
              </a:lnSpc>
              <a:spcAft>
                <a:spcPts val="600"/>
              </a:spcAft>
              <a:buFont typeface="Symbol" pitchFamily="2" charset="2"/>
              <a:buChar char=""/>
            </a:pPr>
            <a:r>
              <a:rPr lang="en-GB" dirty="0">
                <a:ea typeface="Lato" panose="020F0502020204030203" pitchFamily="34" charset="0"/>
              </a:rPr>
              <a:t>Treat emissions with caution</a:t>
            </a:r>
          </a:p>
          <a:p>
            <a:pPr>
              <a:lnSpc>
                <a:spcPct val="100000"/>
              </a:lnSpc>
              <a:spcAft>
                <a:spcPts val="600"/>
              </a:spcAft>
              <a:buFont typeface="Symbol" pitchFamily="2" charset="2"/>
              <a:buChar char=""/>
            </a:pPr>
            <a:r>
              <a:rPr lang="en-GB" dirty="0">
                <a:ea typeface="Lato" panose="020F0502020204030203" pitchFamily="34" charset="0"/>
              </a:rPr>
              <a:t>Records</a:t>
            </a:r>
          </a:p>
          <a:p>
            <a:pPr>
              <a:lnSpc>
                <a:spcPct val="100000"/>
              </a:lnSpc>
              <a:spcAft>
                <a:spcPts val="600"/>
              </a:spcAft>
              <a:buFont typeface="Symbol" pitchFamily="2" charset="2"/>
              <a:buChar char=""/>
            </a:pPr>
            <a:r>
              <a:rPr lang="en-GB" dirty="0">
                <a:ea typeface="Lato" panose="020F0502020204030203" pitchFamily="34" charset="0"/>
              </a:rPr>
              <a:t>Strategic thinking </a:t>
            </a:r>
          </a:p>
          <a:p>
            <a:pPr>
              <a:lnSpc>
                <a:spcPct val="100000"/>
              </a:lnSpc>
              <a:spcAft>
                <a:spcPts val="600"/>
              </a:spcAft>
              <a:buFont typeface="Symbol" pitchFamily="2" charset="2"/>
              <a:buChar char=""/>
            </a:pPr>
            <a:endParaRPr lang="en-GB" sz="1800" dirty="0">
              <a:solidFill>
                <a:srgbClr val="000000"/>
              </a:solidFill>
              <a:ea typeface="Times New Roman" panose="02020603050405020304" pitchFamily="18" charset="0"/>
              <a:cs typeface="Calibri" panose="020F0502020204030204" pitchFamily="34" charset="0"/>
            </a:endParaRPr>
          </a:p>
        </p:txBody>
      </p:sp>
      <p:grpSp>
        <p:nvGrpSpPr>
          <p:cNvPr id="2" name="Group 1">
            <a:extLst>
              <a:ext uri="{FF2B5EF4-FFF2-40B4-BE49-F238E27FC236}">
                <a16:creationId xmlns:a16="http://schemas.microsoft.com/office/drawing/2014/main" id="{D8C530E4-AC74-3F14-E055-B1762363710D}"/>
              </a:ext>
            </a:extLst>
          </p:cNvPr>
          <p:cNvGrpSpPr/>
          <p:nvPr/>
        </p:nvGrpSpPr>
        <p:grpSpPr>
          <a:xfrm>
            <a:off x="7781925" y="2835227"/>
            <a:ext cx="4267200" cy="1559025"/>
            <a:chOff x="0" y="1991469"/>
            <a:chExt cx="4267200" cy="1559025"/>
          </a:xfrm>
        </p:grpSpPr>
        <p:sp>
          <p:nvSpPr>
            <p:cNvPr id="3" name="Rectangle: Rounded Corners 2">
              <a:extLst>
                <a:ext uri="{FF2B5EF4-FFF2-40B4-BE49-F238E27FC236}">
                  <a16:creationId xmlns:a16="http://schemas.microsoft.com/office/drawing/2014/main" id="{A2B74E7D-18A3-DBE1-3ACA-61165D9C4C3A}"/>
                </a:ext>
              </a:extLst>
            </p:cNvPr>
            <p:cNvSpPr/>
            <p:nvPr/>
          </p:nvSpPr>
          <p:spPr>
            <a:xfrm>
              <a:off x="0" y="1991469"/>
              <a:ext cx="4267200" cy="1559025"/>
            </a:xfrm>
            <a:prstGeom prst="round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a:lstStyle/>
            <a:p>
              <a:endParaRPr lang="en-GB"/>
            </a:p>
          </p:txBody>
        </p:sp>
        <p:sp>
          <p:nvSpPr>
            <p:cNvPr id="4" name="Rectangle: Rounded Corners 4">
              <a:extLst>
                <a:ext uri="{FF2B5EF4-FFF2-40B4-BE49-F238E27FC236}">
                  <a16:creationId xmlns:a16="http://schemas.microsoft.com/office/drawing/2014/main" id="{F6563681-DE0F-B144-5A1A-843EC11FF699}"/>
                </a:ext>
              </a:extLst>
            </p:cNvPr>
            <p:cNvSpPr txBox="1"/>
            <p:nvPr/>
          </p:nvSpPr>
          <p:spPr>
            <a:xfrm>
              <a:off x="76105" y="2067574"/>
              <a:ext cx="4114990" cy="14068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latin typeface="Lato" panose="020F0502020204030203" pitchFamily="34" charset="0"/>
                  <a:ea typeface="Lato" panose="020F0502020204030203" pitchFamily="34" charset="0"/>
                  <a:cs typeface="Lato" panose="020F0502020204030203" pitchFamily="34" charset="0"/>
                </a:rPr>
                <a:t>5 top tips </a:t>
              </a:r>
            </a:p>
          </p:txBody>
        </p:sp>
      </p:grpSp>
    </p:spTree>
    <p:extLst>
      <p:ext uri="{BB962C8B-B14F-4D97-AF65-F5344CB8AC3E}">
        <p14:creationId xmlns:p14="http://schemas.microsoft.com/office/powerpoint/2010/main" val="743113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C4787-4350-D0CD-420F-8C7B857AE49B}"/>
            </a:ext>
          </a:extLst>
        </p:cNvPr>
        <p:cNvGrpSpPr/>
        <p:nvPr/>
      </p:nvGrpSpPr>
      <p:grpSpPr>
        <a:xfrm>
          <a:off x="0" y="0"/>
          <a:ext cx="0" cy="0"/>
          <a:chOff x="0" y="0"/>
          <a:chExt cx="0" cy="0"/>
        </a:xfrm>
      </p:grpSpPr>
      <p:sp>
        <p:nvSpPr>
          <p:cNvPr id="6146" name="Title 1">
            <a:extLst>
              <a:ext uri="{FF2B5EF4-FFF2-40B4-BE49-F238E27FC236}">
                <a16:creationId xmlns:a16="http://schemas.microsoft.com/office/drawing/2014/main" id="{B6C03CD5-BE17-825B-36D0-E8114FF3860A}"/>
              </a:ext>
            </a:extLst>
          </p:cNvPr>
          <p:cNvSpPr>
            <a:spLocks noGrp="1"/>
          </p:cNvSpPr>
          <p:nvPr>
            <p:ph type="title"/>
          </p:nvPr>
        </p:nvSpPr>
        <p:spPr/>
        <p:txBody>
          <a:bodyPr wrap="square" anchor="ctr">
            <a:normAutofit/>
          </a:bodyPr>
          <a:lstStyle/>
          <a:p>
            <a:r>
              <a:rPr lang="en-GB" b="1" dirty="0">
                <a:latin typeface="Lato" panose="020F0502020204030203" pitchFamily="34" charset="0"/>
                <a:ea typeface="Lato" panose="020F0502020204030203" pitchFamily="34" charset="0"/>
                <a:cs typeface="Lato" panose="020F0502020204030203" pitchFamily="34" charset="0"/>
              </a:rPr>
              <a:t>Closing thoughts </a:t>
            </a:r>
            <a:endParaRPr lang="en-GB" altLang="en-US" b="1" dirty="0">
              <a:latin typeface="Lato" panose="020F0502020204030203" pitchFamily="34" charset="0"/>
              <a:ea typeface="Lato" panose="020F0502020204030203" pitchFamily="34" charset="0"/>
              <a:cs typeface="Lato" panose="020F0502020204030203" pitchFamily="34" charset="0"/>
            </a:endParaRPr>
          </a:p>
        </p:txBody>
      </p:sp>
      <p:sp>
        <p:nvSpPr>
          <p:cNvPr id="6152" name="Content Placeholder 2">
            <a:extLst>
              <a:ext uri="{FF2B5EF4-FFF2-40B4-BE49-F238E27FC236}">
                <a16:creationId xmlns:a16="http://schemas.microsoft.com/office/drawing/2014/main" id="{8467EC82-A05A-B7B9-C82F-345159C3F72A}"/>
              </a:ext>
            </a:extLst>
          </p:cNvPr>
          <p:cNvSpPr>
            <a:spLocks noGrp="1"/>
          </p:cNvSpPr>
          <p:nvPr>
            <p:ph idx="1"/>
          </p:nvPr>
        </p:nvSpPr>
        <p:spPr>
          <a:xfrm>
            <a:off x="785190" y="1600204"/>
            <a:ext cx="6911010" cy="4029072"/>
          </a:xfrm>
        </p:spPr>
        <p:txBody>
          <a:bodyPr>
            <a:normAutofit lnSpcReduction="10000"/>
          </a:bodyPr>
          <a:lstStyle/>
          <a:p>
            <a:pPr>
              <a:lnSpc>
                <a:spcPct val="150000"/>
              </a:lnSpc>
              <a:spcAft>
                <a:spcPts val="600"/>
              </a:spcAft>
            </a:pPr>
            <a:r>
              <a:rPr lang="en-GB" sz="1800" kern="0" dirty="0">
                <a:solidFill>
                  <a:srgbClr val="000000"/>
                </a:solidFill>
                <a:ea typeface="Lato" panose="020F0502020204030203" pitchFamily="34" charset="0"/>
              </a:rPr>
              <a:t>The Environmental Information Regulations are not an environmental niche. They’re a strategic, versatile, and underused mechanism for gathering powerful, independent information across a broad range of disputes. </a:t>
            </a:r>
            <a:endParaRPr lang="en-GB" sz="1800" kern="100" dirty="0">
              <a:ea typeface="Lato" panose="020F0502020204030203" pitchFamily="34" charset="0"/>
            </a:endParaRPr>
          </a:p>
          <a:p>
            <a:pPr>
              <a:lnSpc>
                <a:spcPct val="150000"/>
              </a:lnSpc>
              <a:spcAft>
                <a:spcPts val="600"/>
              </a:spcAft>
            </a:pPr>
            <a:r>
              <a:rPr lang="en-GB" sz="1800" kern="0" dirty="0">
                <a:solidFill>
                  <a:srgbClr val="000000"/>
                </a:solidFill>
                <a:ea typeface="Lato" panose="020F0502020204030203" pitchFamily="34" charset="0"/>
              </a:rPr>
              <a:t>They allow litigators to gain early, quiet insight into the evidence — without tipping off opponents, incurring significant litigation costs, or relying on cooperation.</a:t>
            </a:r>
            <a:endParaRPr lang="en-GB" sz="1800" kern="100" dirty="0">
              <a:ea typeface="Lato" panose="020F0502020204030203" pitchFamily="34" charset="0"/>
            </a:endParaRPr>
          </a:p>
          <a:p>
            <a:pPr>
              <a:lnSpc>
                <a:spcPct val="150000"/>
              </a:lnSpc>
              <a:spcAft>
                <a:spcPts val="600"/>
              </a:spcAft>
            </a:pPr>
            <a:r>
              <a:rPr lang="en-GB" sz="1800" kern="0" dirty="0">
                <a:solidFill>
                  <a:srgbClr val="000000"/>
                </a:solidFill>
                <a:ea typeface="Lato" panose="020F0502020204030203" pitchFamily="34" charset="0"/>
              </a:rPr>
              <a:t>Knowing how to use or respond to EIR requests should be in your toolbox.</a:t>
            </a:r>
            <a:endParaRPr lang="en-GB" sz="1800" kern="100" dirty="0">
              <a:ea typeface="Lato" panose="020F0502020204030203" pitchFamily="34" charset="0"/>
            </a:endParaRPr>
          </a:p>
          <a:p>
            <a:pPr>
              <a:lnSpc>
                <a:spcPct val="150000"/>
              </a:lnSpc>
              <a:spcAft>
                <a:spcPts val="600"/>
              </a:spcAft>
            </a:pPr>
            <a:endParaRPr lang="en-GB" sz="1400" dirty="0">
              <a:latin typeface="Lato" panose="020F0502020204030203" pitchFamily="34" charset="0"/>
              <a:ea typeface="Lato" panose="020F0502020204030203" pitchFamily="34" charset="0"/>
              <a:cs typeface="Lato" panose="020F0502020204030203" pitchFamily="34" charset="0"/>
            </a:endParaRPr>
          </a:p>
          <a:p>
            <a:pPr>
              <a:lnSpc>
                <a:spcPct val="100000"/>
              </a:lnSpc>
              <a:spcAft>
                <a:spcPts val="600"/>
              </a:spcAft>
              <a:buFont typeface="Symbol" pitchFamily="2" charset="2"/>
              <a:buChar char=""/>
            </a:pPr>
            <a:endParaRPr lang="en-GB" sz="14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6148" name="Content Placeholder 2">
            <a:extLst>
              <a:ext uri="{FF2B5EF4-FFF2-40B4-BE49-F238E27FC236}">
                <a16:creationId xmlns:a16="http://schemas.microsoft.com/office/drawing/2014/main" id="{17A06415-6D54-21BF-016A-FA0B4C9EF382}"/>
              </a:ext>
            </a:extLst>
          </p:cNvPr>
          <p:cNvGraphicFramePr>
            <a:graphicFrameLocks noGrp="1"/>
          </p:cNvGraphicFramePr>
          <p:nvPr>
            <p:ph sz="half" idx="4294967295"/>
            <p:extLst>
              <p:ext uri="{D42A27DB-BD31-4B8C-83A1-F6EECF244321}">
                <p14:modId xmlns:p14="http://schemas.microsoft.com/office/powerpoint/2010/main" val="2933283451"/>
              </p:ext>
            </p:extLst>
          </p:nvPr>
        </p:nvGraphicFramePr>
        <p:xfrm>
          <a:off x="7696200" y="843758"/>
          <a:ext cx="4267200" cy="5541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F35E057-7AA6-09BA-4F9A-9ED9B4F4FC23}"/>
              </a:ext>
            </a:extLst>
          </p:cNvPr>
          <p:cNvSpPr txBox="1"/>
          <p:nvPr/>
        </p:nvSpPr>
        <p:spPr>
          <a:xfrm>
            <a:off x="2691064" y="356134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56307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A9E5-1A40-7D13-A20C-340466C2F63A}"/>
            </a:ext>
          </a:extLst>
        </p:cNvPr>
        <p:cNvGrpSpPr/>
        <p:nvPr/>
      </p:nvGrpSpPr>
      <p:grpSpPr>
        <a:xfrm>
          <a:off x="0" y="0"/>
          <a:ext cx="0" cy="0"/>
          <a:chOff x="0" y="0"/>
          <a:chExt cx="0" cy="0"/>
        </a:xfrm>
      </p:grpSpPr>
      <p:pic>
        <p:nvPicPr>
          <p:cNvPr id="6" name="Picture 5" descr="A person in a suit and tie&#10;&#10;AI-generated content may be incorrect.">
            <a:extLst>
              <a:ext uri="{FF2B5EF4-FFF2-40B4-BE49-F238E27FC236}">
                <a16:creationId xmlns:a16="http://schemas.microsoft.com/office/drawing/2014/main" id="{53B63B8C-A217-6E92-5EFD-D45236CA896F}"/>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98105BF-4B74-02A9-A4B4-5A9BA2E880AC}"/>
              </a:ext>
            </a:extLst>
          </p:cNvPr>
          <p:cNvSpPr txBox="1"/>
          <p:nvPr/>
        </p:nvSpPr>
        <p:spPr>
          <a:xfrm>
            <a:off x="785192" y="1343865"/>
            <a:ext cx="56632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Revisiting Res Judicata: The finality of judicial decisions versus the duty to keep the definitive map and statement up to date</a:t>
            </a:r>
            <a:endParaRPr kumimoji="0" lang="en-E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descr="A blue circle with leaves&#10;&#10;Description automatically generated">
            <a:extLst>
              <a:ext uri="{FF2B5EF4-FFF2-40B4-BE49-F238E27FC236}">
                <a16:creationId xmlns:a16="http://schemas.microsoft.com/office/drawing/2014/main" id="{CDE8954C-300E-D960-768A-588C044744DC}"/>
              </a:ext>
            </a:extLst>
          </p:cNvPr>
          <p:cNvPicPr>
            <a:picLocks noChangeAspect="1"/>
          </p:cNvPicPr>
          <p:nvPr/>
        </p:nvPicPr>
        <p:blipFill>
          <a:blip r:embed="rId3"/>
          <a:stretch>
            <a:fillRect/>
          </a:stretch>
        </p:blipFill>
        <p:spPr>
          <a:xfrm>
            <a:off x="9429749" y="5464216"/>
            <a:ext cx="1448721" cy="1216277"/>
          </a:xfrm>
          <a:prstGeom prst="rect">
            <a:avLst/>
          </a:prstGeom>
        </p:spPr>
      </p:pic>
      <p:pic>
        <p:nvPicPr>
          <p:cNvPr id="3" name="Picture 2" descr="A blue and white rectangular object with text&#10;&#10;Description automatically generated">
            <a:extLst>
              <a:ext uri="{FF2B5EF4-FFF2-40B4-BE49-F238E27FC236}">
                <a16:creationId xmlns:a16="http://schemas.microsoft.com/office/drawing/2014/main" id="{64F059B9-3433-A636-4612-EAFBFAF043BB}"/>
              </a:ext>
            </a:extLst>
          </p:cNvPr>
          <p:cNvPicPr>
            <a:picLocks noChangeAspect="1"/>
          </p:cNvPicPr>
          <p:nvPr/>
        </p:nvPicPr>
        <p:blipFill>
          <a:blip r:embed="rId4"/>
          <a:stretch>
            <a:fillRect/>
          </a:stretch>
        </p:blipFill>
        <p:spPr>
          <a:xfrm>
            <a:off x="10873186" y="5502316"/>
            <a:ext cx="927380" cy="1022986"/>
          </a:xfrm>
          <a:prstGeom prst="rect">
            <a:avLst/>
          </a:prstGeom>
        </p:spPr>
      </p:pic>
    </p:spTree>
    <p:extLst>
      <p:ext uri="{BB962C8B-B14F-4D97-AF65-F5344CB8AC3E}">
        <p14:creationId xmlns:p14="http://schemas.microsoft.com/office/powerpoint/2010/main" val="28712647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D58D-954D-236B-A249-2468F87B4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FE191-CD1F-C9C4-EBFA-95AE8CE9FB9F}"/>
              </a:ext>
            </a:extLst>
          </p:cNvPr>
          <p:cNvSpPr>
            <a:spLocks noGrp="1"/>
          </p:cNvSpPr>
          <p:nvPr>
            <p:ph type="title"/>
          </p:nvPr>
        </p:nvSpPr>
        <p:spPr/>
        <p:txBody>
          <a:bodyPr>
            <a:normAutofit fontScale="90000"/>
          </a:bodyPr>
          <a:lstStyle/>
          <a:p>
            <a:r>
              <a:rPr lang="en-GB" dirty="0"/>
              <a:t>Section 53, Wildlife &amp; Countryside Act 1981</a:t>
            </a:r>
          </a:p>
        </p:txBody>
      </p:sp>
      <p:sp>
        <p:nvSpPr>
          <p:cNvPr id="3" name="Content Placeholder 2">
            <a:extLst>
              <a:ext uri="{FF2B5EF4-FFF2-40B4-BE49-F238E27FC236}">
                <a16:creationId xmlns:a16="http://schemas.microsoft.com/office/drawing/2014/main" id="{3B06D681-328F-D989-A835-5500C590A5D4}"/>
              </a:ext>
            </a:extLst>
          </p:cNvPr>
          <p:cNvSpPr>
            <a:spLocks noGrp="1"/>
          </p:cNvSpPr>
          <p:nvPr>
            <p:ph idx="1"/>
          </p:nvPr>
        </p:nvSpPr>
        <p:spPr/>
        <p:txBody>
          <a:bodyPr>
            <a:normAutofit/>
          </a:bodyPr>
          <a:lstStyle/>
          <a:p>
            <a:pPr>
              <a:lnSpc>
                <a:spcPct val="150000"/>
              </a:lnSpc>
              <a:buNone/>
            </a:pPr>
            <a:r>
              <a:rPr lang="en-GB" sz="1800" i="1" kern="100" dirty="0">
                <a:effectLst/>
                <a:latin typeface="Arial" panose="020B0604020202020204" pitchFamily="34" charset="0"/>
                <a:ea typeface="Aptos" panose="020B0004020202020204" pitchFamily="34" charset="0"/>
              </a:rPr>
              <a:t>“(2) As regards every definitive map and statement, the surveying authority shall—</a:t>
            </a:r>
            <a:endParaRPr lang="en-GB" sz="1800" kern="100" dirty="0">
              <a:effectLst/>
              <a:latin typeface="Arial" panose="020B0604020202020204" pitchFamily="34" charset="0"/>
              <a:ea typeface="Aptos" panose="020B0004020202020204" pitchFamily="34" charset="0"/>
            </a:endParaRPr>
          </a:p>
          <a:p>
            <a:pPr>
              <a:lnSpc>
                <a:spcPct val="150000"/>
              </a:lnSpc>
              <a:buNone/>
            </a:pPr>
            <a:r>
              <a:rPr lang="en-GB" sz="1800" i="1" kern="100" dirty="0">
                <a:effectLst/>
                <a:latin typeface="Arial" panose="020B0604020202020204" pitchFamily="34" charset="0"/>
                <a:ea typeface="Aptos" panose="020B0004020202020204" pitchFamily="34" charset="0"/>
              </a:rPr>
              <a:t> </a:t>
            </a:r>
          </a:p>
          <a:p>
            <a:pPr>
              <a:lnSpc>
                <a:spcPct val="150000"/>
              </a:lnSpc>
              <a:buNone/>
            </a:pPr>
            <a:r>
              <a:rPr lang="en-GB" sz="1800" i="1" kern="100" dirty="0">
                <a:effectLst/>
                <a:latin typeface="Arial" panose="020B0604020202020204" pitchFamily="34" charset="0"/>
                <a:ea typeface="Aptos" panose="020B0004020202020204" pitchFamily="34" charset="0"/>
              </a:rPr>
              <a:t>	(a) as soon as reasonably practicable after the commencement date, by order make such modifications to the map and statement as appear to them to be requisite</a:t>
            </a:r>
            <a:r>
              <a:rPr lang="en-GB" sz="1800" kern="100" dirty="0">
                <a:ea typeface="Aptos" panose="020B0004020202020204" pitchFamily="34" charset="0"/>
              </a:rPr>
              <a:t> </a:t>
            </a:r>
            <a:r>
              <a:rPr lang="en-GB" sz="1800" i="1" kern="100" dirty="0">
                <a:effectLst/>
                <a:latin typeface="Arial" panose="020B0604020202020204" pitchFamily="34" charset="0"/>
                <a:ea typeface="Aptos" panose="020B0004020202020204" pitchFamily="34" charset="0"/>
              </a:rPr>
              <a:t>in consequence of the occurrence, before that date, of any of the events specified in subsection (3); and</a:t>
            </a:r>
          </a:p>
          <a:p>
            <a:pPr>
              <a:lnSpc>
                <a:spcPct val="150000"/>
              </a:lnSpc>
              <a:buNone/>
            </a:pPr>
            <a:r>
              <a:rPr lang="en-GB" sz="1800" i="1" kern="100" dirty="0">
                <a:ea typeface="Aptos" panose="020B0004020202020204" pitchFamily="34" charset="0"/>
              </a:rPr>
              <a:t>	</a:t>
            </a:r>
            <a:r>
              <a:rPr lang="en-GB" sz="1800" i="1" kern="100" dirty="0">
                <a:effectLst/>
                <a:latin typeface="Arial" panose="020B0604020202020204" pitchFamily="34" charset="0"/>
                <a:ea typeface="Aptos" panose="020B0004020202020204" pitchFamily="34" charset="0"/>
              </a:rPr>
              <a:t>(b) as from that date, keep the map and statement under continuous review and</a:t>
            </a:r>
            <a:r>
              <a:rPr lang="en-GB" sz="1800" kern="100" dirty="0">
                <a:ea typeface="Aptos" panose="020B0004020202020204" pitchFamily="34" charset="0"/>
              </a:rPr>
              <a:t> </a:t>
            </a:r>
            <a:r>
              <a:rPr lang="en-GB" sz="1800" i="1" kern="100" dirty="0">
                <a:effectLst/>
                <a:latin typeface="Arial" panose="020B0604020202020204" pitchFamily="34" charset="0"/>
                <a:ea typeface="Aptos" panose="020B0004020202020204" pitchFamily="34" charset="0"/>
              </a:rPr>
              <a:t>as soon as reasonably practicable after the occurrence, on or after that date, of any of those events, by order make such modifications to the map and statement as appear to them to be requisite in consequence of the occurrence of that event.”</a:t>
            </a:r>
            <a:endParaRPr lang="en-GB" sz="1800" kern="100" dirty="0">
              <a:effectLst/>
              <a:latin typeface="Arial" panose="020B0604020202020204" pitchFamily="34" charset="0"/>
              <a:ea typeface="Aptos" panose="020B0004020202020204" pitchFamily="34" charset="0"/>
            </a:endParaRPr>
          </a:p>
          <a:p>
            <a:endParaRPr lang="en-US" dirty="0"/>
          </a:p>
          <a:p>
            <a:endParaRPr lang="en-GB" dirty="0"/>
          </a:p>
        </p:txBody>
      </p:sp>
    </p:spTree>
    <p:extLst>
      <p:ext uri="{BB962C8B-B14F-4D97-AF65-F5344CB8AC3E}">
        <p14:creationId xmlns:p14="http://schemas.microsoft.com/office/powerpoint/2010/main" val="2491006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2F026-82CD-4060-3ED4-C0A35C8F1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17AC80-B1F3-9AFA-C405-860F527CF21B}"/>
              </a:ext>
            </a:extLst>
          </p:cNvPr>
          <p:cNvSpPr>
            <a:spLocks noGrp="1"/>
          </p:cNvSpPr>
          <p:nvPr>
            <p:ph type="title"/>
          </p:nvPr>
        </p:nvSpPr>
        <p:spPr/>
        <p:txBody>
          <a:bodyPr>
            <a:normAutofit fontScale="90000"/>
          </a:bodyPr>
          <a:lstStyle/>
          <a:p>
            <a:r>
              <a:rPr lang="en-GB" dirty="0"/>
              <a:t>Section 53, Wildlife &amp; Countryside Act 1981</a:t>
            </a:r>
          </a:p>
        </p:txBody>
      </p:sp>
      <p:sp>
        <p:nvSpPr>
          <p:cNvPr id="3" name="Content Placeholder 2">
            <a:extLst>
              <a:ext uri="{FF2B5EF4-FFF2-40B4-BE49-F238E27FC236}">
                <a16:creationId xmlns:a16="http://schemas.microsoft.com/office/drawing/2014/main" id="{0463793D-FFB8-AACF-F5EB-96A62D043648}"/>
              </a:ext>
            </a:extLst>
          </p:cNvPr>
          <p:cNvSpPr>
            <a:spLocks noGrp="1"/>
          </p:cNvSpPr>
          <p:nvPr>
            <p:ph idx="1"/>
          </p:nvPr>
        </p:nvSpPr>
        <p:spPr/>
        <p:txBody>
          <a:bodyPr>
            <a:normAutofit fontScale="92500"/>
          </a:bodyPr>
          <a:lstStyle/>
          <a:p>
            <a:pPr indent="457200">
              <a:lnSpc>
                <a:spcPct val="150000"/>
              </a:lnSpc>
              <a:buNone/>
            </a:pPr>
            <a:r>
              <a:rPr lang="en-GB" sz="1800" i="1" kern="100" dirty="0"/>
              <a:t>“(c) the discovery by the authority of evidence which (when considered with all other</a:t>
            </a:r>
          </a:p>
          <a:p>
            <a:pPr indent="457200">
              <a:lnSpc>
                <a:spcPct val="150000"/>
              </a:lnSpc>
              <a:buNone/>
            </a:pPr>
            <a:r>
              <a:rPr lang="en-GB" sz="1800" i="1" kern="100" dirty="0"/>
              <a:t>relevant evidence available to them) shows—</a:t>
            </a:r>
          </a:p>
          <a:p>
            <a:pPr indent="457200">
              <a:lnSpc>
                <a:spcPct val="150000"/>
              </a:lnSpc>
              <a:buNone/>
            </a:pPr>
            <a:r>
              <a:rPr lang="en-GB" sz="1800" i="1" kern="100" dirty="0">
                <a:ea typeface="Aptos" panose="020B0004020202020204" pitchFamily="34" charset="0"/>
              </a:rPr>
              <a:t>		(</a:t>
            </a:r>
            <a:r>
              <a:rPr lang="en-GB" sz="1800" i="1" kern="100" dirty="0" err="1">
                <a:ea typeface="Aptos" panose="020B0004020202020204" pitchFamily="34" charset="0"/>
              </a:rPr>
              <a:t>i</a:t>
            </a:r>
            <a:r>
              <a:rPr lang="en-GB" sz="1800" i="1" kern="100" dirty="0">
                <a:ea typeface="Aptos" panose="020B0004020202020204" pitchFamily="34" charset="0"/>
              </a:rPr>
              <a:t>) </a:t>
            </a:r>
            <a:r>
              <a:rPr lang="en-GB" sz="1800" i="1" kern="100" dirty="0">
                <a:effectLst/>
                <a:latin typeface="Arial" panose="020B0604020202020204" pitchFamily="34" charset="0"/>
                <a:ea typeface="Aptos" panose="020B0004020202020204" pitchFamily="34" charset="0"/>
              </a:rPr>
              <a:t>that a right of way which is not shown in the map and statement subsists or is 			reasonably alleged to subsist over land in the area to which the map relates…”</a:t>
            </a:r>
          </a:p>
          <a:p>
            <a:pPr indent="457200">
              <a:lnSpc>
                <a:spcPct val="150000"/>
              </a:lnSpc>
              <a:buNone/>
            </a:pPr>
            <a:endParaRPr lang="en-GB" sz="1800" i="1" kern="100" dirty="0">
              <a:ea typeface="Aptos" panose="020B0004020202020204" pitchFamily="34" charset="0"/>
            </a:endParaRPr>
          </a:p>
          <a:p>
            <a:pPr marL="628650" indent="-285750">
              <a:lnSpc>
                <a:spcPct val="150000"/>
              </a:lnSpc>
            </a:pPr>
            <a:r>
              <a:rPr lang="en-GB" sz="1800" i="1" kern="100" dirty="0">
                <a:effectLst/>
                <a:latin typeface="Arial" panose="020B0604020202020204" pitchFamily="34" charset="0"/>
                <a:ea typeface="Aptos" panose="020B0004020202020204" pitchFamily="34" charset="0"/>
              </a:rPr>
              <a:t>Per </a:t>
            </a:r>
            <a:r>
              <a:rPr lang="en-GB" sz="1800" kern="100" dirty="0">
                <a:effectLst/>
                <a:latin typeface="Arial" panose="020B0604020202020204" pitchFamily="34" charset="0"/>
                <a:ea typeface="Aptos" panose="020B0004020202020204" pitchFamily="34" charset="0"/>
              </a:rPr>
              <a:t>Glidewell LJ in </a:t>
            </a:r>
            <a:r>
              <a:rPr lang="en-GB" sz="1800" i="1" u="sng" dirty="0">
                <a:effectLst/>
                <a:latin typeface="Arial" panose="020B0604020202020204" pitchFamily="34" charset="0"/>
                <a:ea typeface="Aptos" panose="020B0004020202020204" pitchFamily="34" charset="0"/>
              </a:rPr>
              <a:t>R v Secretary of State for the Environment ex </a:t>
            </a:r>
            <a:r>
              <a:rPr lang="en-GB" sz="1800" i="1" u="sng" dirty="0" err="1">
                <a:effectLst/>
                <a:latin typeface="Arial" panose="020B0604020202020204" pitchFamily="34" charset="0"/>
                <a:ea typeface="Aptos" panose="020B0004020202020204" pitchFamily="34" charset="0"/>
              </a:rPr>
              <a:t>parte</a:t>
            </a:r>
            <a:r>
              <a:rPr lang="en-GB" sz="1800" i="1" u="sng" dirty="0">
                <a:effectLst/>
                <a:latin typeface="Arial" panose="020B0604020202020204" pitchFamily="34" charset="0"/>
                <a:ea typeface="Aptos" panose="020B0004020202020204" pitchFamily="34" charset="0"/>
              </a:rPr>
              <a:t> Simms</a:t>
            </a:r>
            <a:r>
              <a:rPr lang="en-GB" sz="1800" u="sng" dirty="0">
                <a:effectLst/>
                <a:latin typeface="Arial" panose="020B0604020202020204" pitchFamily="34" charset="0"/>
                <a:ea typeface="Aptos" panose="020B0004020202020204" pitchFamily="34" charset="0"/>
              </a:rPr>
              <a:t> [1991] 2 QB 354</a:t>
            </a:r>
            <a:r>
              <a:rPr lang="en-GB" sz="1800" dirty="0">
                <a:effectLst/>
                <a:latin typeface="Arial" panose="020B0604020202020204" pitchFamily="34" charset="0"/>
                <a:ea typeface="Aptos" panose="020B0004020202020204" pitchFamily="34" charset="0"/>
              </a:rPr>
              <a:t> at 388:</a:t>
            </a:r>
          </a:p>
          <a:p>
            <a:pPr indent="0">
              <a:lnSpc>
                <a:spcPct val="150000"/>
              </a:lnSpc>
              <a:buNone/>
            </a:pPr>
            <a:r>
              <a:rPr lang="en-GB" sz="1800" kern="100" dirty="0">
                <a:ea typeface="Aptos" panose="020B0004020202020204" pitchFamily="34" charset="0"/>
              </a:rPr>
              <a:t>	</a:t>
            </a:r>
          </a:p>
          <a:p>
            <a:pPr indent="0">
              <a:lnSpc>
                <a:spcPct val="150000"/>
              </a:lnSpc>
              <a:buNone/>
            </a:pPr>
            <a:r>
              <a:rPr lang="en-GB" sz="1800" kern="100" dirty="0">
                <a:effectLst/>
                <a:latin typeface="Arial" panose="020B0604020202020204" pitchFamily="34" charset="0"/>
                <a:ea typeface="Aptos" panose="020B0004020202020204" pitchFamily="34" charset="0"/>
              </a:rPr>
              <a:t>	“</a:t>
            </a:r>
            <a:r>
              <a:rPr lang="en-GB" sz="1800" i="1" kern="100" dirty="0">
                <a:effectLst/>
                <a:latin typeface="Arial" panose="020B0604020202020204" pitchFamily="34" charset="0"/>
                <a:ea typeface="Aptos" panose="020B0004020202020204" pitchFamily="34" charset="0"/>
              </a:rPr>
              <a:t>concerned with the correction of mistakes as the result of newly discovered information, which 	was 	previously unknown, and which may result in a previously mistaken decision being corrected</a:t>
            </a:r>
            <a:r>
              <a:rPr lang="en-GB" sz="1800" kern="100" dirty="0">
                <a:effectLst/>
                <a:latin typeface="Arial" panose="020B0604020202020204" pitchFamily="34" charset="0"/>
                <a:ea typeface="Aptos" panose="020B0004020202020204" pitchFamily="34" charset="0"/>
              </a:rPr>
              <a:t>”</a:t>
            </a:r>
          </a:p>
          <a:p>
            <a:pPr marL="628650" indent="-285750">
              <a:lnSpc>
                <a:spcPct val="150000"/>
              </a:lnSpc>
            </a:pPr>
            <a:endParaRPr lang="en-GB" sz="1800" i="1" kern="100" dirty="0">
              <a:effectLst/>
              <a:latin typeface="Arial" panose="020B0604020202020204" pitchFamily="34" charset="0"/>
              <a:ea typeface="Aptos" panose="020B0004020202020204" pitchFamily="34" charset="0"/>
            </a:endParaRPr>
          </a:p>
          <a:p>
            <a:pPr indent="457200">
              <a:lnSpc>
                <a:spcPct val="150000"/>
              </a:lnSpc>
              <a:buNone/>
            </a:pPr>
            <a:endParaRPr lang="en-GB" sz="1800" i="1" kern="100" dirty="0">
              <a:effectLst/>
              <a:latin typeface="Arial" panose="020B0604020202020204" pitchFamily="34" charset="0"/>
              <a:ea typeface="Aptos" panose="020B0004020202020204" pitchFamily="34" charset="0"/>
            </a:endParaRPr>
          </a:p>
          <a:p>
            <a:pPr indent="457200">
              <a:lnSpc>
                <a:spcPct val="150000"/>
              </a:lnSpc>
              <a:buNone/>
            </a:pPr>
            <a:endParaRPr lang="en-GB" sz="1800" kern="100" dirty="0">
              <a:effectLst/>
              <a:latin typeface="Arial" panose="020B0604020202020204" pitchFamily="34" charset="0"/>
              <a:ea typeface="Aptos" panose="020B0004020202020204" pitchFamily="34" charset="0"/>
            </a:endParaRPr>
          </a:p>
          <a:p>
            <a:pPr>
              <a:lnSpc>
                <a:spcPct val="150000"/>
              </a:lnSpc>
              <a:buNone/>
            </a:pPr>
            <a:endParaRPr lang="en-GB" sz="1800" kern="100" dirty="0">
              <a:effectLst/>
              <a:latin typeface="Arial" panose="020B0604020202020204" pitchFamily="34" charset="0"/>
              <a:ea typeface="Aptos" panose="020B0004020202020204" pitchFamily="34" charset="0"/>
            </a:endParaRPr>
          </a:p>
          <a:p>
            <a:endParaRPr lang="en-US" dirty="0"/>
          </a:p>
          <a:p>
            <a:endParaRPr lang="en-GB" dirty="0"/>
          </a:p>
        </p:txBody>
      </p:sp>
    </p:spTree>
    <p:extLst>
      <p:ext uri="{BB962C8B-B14F-4D97-AF65-F5344CB8AC3E}">
        <p14:creationId xmlns:p14="http://schemas.microsoft.com/office/powerpoint/2010/main" val="1700033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C812B-4653-9685-C53B-428CB82F3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5961F-D8A2-D250-DC74-59315A3989B7}"/>
              </a:ext>
            </a:extLst>
          </p:cNvPr>
          <p:cNvSpPr>
            <a:spLocks noGrp="1"/>
          </p:cNvSpPr>
          <p:nvPr>
            <p:ph type="title"/>
          </p:nvPr>
        </p:nvSpPr>
        <p:spPr/>
        <p:txBody>
          <a:bodyPr>
            <a:normAutofit/>
          </a:bodyPr>
          <a:lstStyle/>
          <a:p>
            <a:r>
              <a:rPr lang="en-GB" dirty="0"/>
              <a:t>Schedule 15, para 12</a:t>
            </a:r>
          </a:p>
        </p:txBody>
      </p:sp>
      <p:sp>
        <p:nvSpPr>
          <p:cNvPr id="3" name="Content Placeholder 2">
            <a:extLst>
              <a:ext uri="{FF2B5EF4-FFF2-40B4-BE49-F238E27FC236}">
                <a16:creationId xmlns:a16="http://schemas.microsoft.com/office/drawing/2014/main" id="{E1DD470C-D519-9393-E4C8-DE6A49AAAFD5}"/>
              </a:ext>
            </a:extLst>
          </p:cNvPr>
          <p:cNvSpPr>
            <a:spLocks noGrp="1"/>
          </p:cNvSpPr>
          <p:nvPr>
            <p:ph idx="1"/>
          </p:nvPr>
        </p:nvSpPr>
        <p:spPr/>
        <p:txBody>
          <a:bodyPr>
            <a:normAutofit/>
          </a:bodyPr>
          <a:lstStyle/>
          <a:p>
            <a:pPr>
              <a:lnSpc>
                <a:spcPct val="150000"/>
              </a:lnSpc>
            </a:pPr>
            <a:r>
              <a:rPr lang="en-GB" sz="1800" i="1" kern="100" dirty="0">
                <a:effectLst/>
                <a:latin typeface="Arial" panose="020B0604020202020204" pitchFamily="34" charset="0"/>
                <a:ea typeface="Aptos" panose="020B0004020202020204" pitchFamily="34" charset="0"/>
              </a:rPr>
              <a:t>“(3) Except as provided by this paragraph, the validity of an order shall not be questioned in any legal proceedings whatsoever</a:t>
            </a:r>
            <a:r>
              <a:rPr lang="en-GB" sz="1800" kern="100" dirty="0">
                <a:effectLst/>
                <a:latin typeface="Arial" panose="020B0604020202020204" pitchFamily="34" charset="0"/>
                <a:ea typeface="Aptos" panose="020B0004020202020204" pitchFamily="34" charset="0"/>
              </a:rPr>
              <a:t>”</a:t>
            </a:r>
          </a:p>
          <a:p>
            <a:pPr marL="628650" indent="-285750">
              <a:lnSpc>
                <a:spcPct val="150000"/>
              </a:lnSpc>
            </a:pPr>
            <a:endParaRPr lang="en-GB" sz="1800" i="1" kern="100" dirty="0">
              <a:effectLst/>
              <a:latin typeface="Arial" panose="020B0604020202020204" pitchFamily="34" charset="0"/>
              <a:ea typeface="Aptos" panose="020B0004020202020204" pitchFamily="34" charset="0"/>
            </a:endParaRPr>
          </a:p>
          <a:p>
            <a:pPr indent="457200">
              <a:lnSpc>
                <a:spcPct val="150000"/>
              </a:lnSpc>
              <a:buNone/>
            </a:pPr>
            <a:endParaRPr lang="en-GB" sz="1800" i="1" kern="100" dirty="0">
              <a:effectLst/>
              <a:latin typeface="Arial" panose="020B0604020202020204" pitchFamily="34" charset="0"/>
              <a:ea typeface="Aptos" panose="020B0004020202020204" pitchFamily="34" charset="0"/>
            </a:endParaRPr>
          </a:p>
          <a:p>
            <a:pPr indent="457200">
              <a:lnSpc>
                <a:spcPct val="150000"/>
              </a:lnSpc>
              <a:buNone/>
            </a:pPr>
            <a:endParaRPr lang="en-GB" sz="1800" kern="100" dirty="0">
              <a:effectLst/>
              <a:latin typeface="Arial" panose="020B0604020202020204" pitchFamily="34" charset="0"/>
              <a:ea typeface="Aptos" panose="020B0004020202020204" pitchFamily="34" charset="0"/>
            </a:endParaRPr>
          </a:p>
          <a:p>
            <a:pPr>
              <a:lnSpc>
                <a:spcPct val="150000"/>
              </a:lnSpc>
              <a:buNone/>
            </a:pPr>
            <a:endParaRPr lang="en-GB" sz="1800" kern="100" dirty="0">
              <a:effectLst/>
              <a:latin typeface="Arial" panose="020B0604020202020204" pitchFamily="34" charset="0"/>
              <a:ea typeface="Aptos" panose="020B0004020202020204" pitchFamily="34" charset="0"/>
            </a:endParaRPr>
          </a:p>
          <a:p>
            <a:endParaRPr lang="en-US" dirty="0"/>
          </a:p>
          <a:p>
            <a:endParaRPr lang="en-GB" dirty="0"/>
          </a:p>
        </p:txBody>
      </p:sp>
      <p:pic>
        <p:nvPicPr>
          <p:cNvPr id="5" name="Picture 4" descr="Cartoon characters looking at a magnifying glass&#10;&#10;AI-generated content may be incorrect.">
            <a:extLst>
              <a:ext uri="{FF2B5EF4-FFF2-40B4-BE49-F238E27FC236}">
                <a16:creationId xmlns:a16="http://schemas.microsoft.com/office/drawing/2014/main" id="{1F83EFCA-4EDA-E486-5587-61F299C38048}"/>
              </a:ext>
            </a:extLst>
          </p:cNvPr>
          <p:cNvPicPr>
            <a:picLocks noChangeAspect="1"/>
          </p:cNvPicPr>
          <p:nvPr/>
        </p:nvPicPr>
        <p:blipFill>
          <a:blip r:embed="rId2"/>
          <a:stretch>
            <a:fillRect/>
          </a:stretch>
        </p:blipFill>
        <p:spPr>
          <a:xfrm>
            <a:off x="3401568" y="2730628"/>
            <a:ext cx="4947911" cy="2783200"/>
          </a:xfrm>
          <a:prstGeom prst="rect">
            <a:avLst/>
          </a:prstGeom>
        </p:spPr>
      </p:pic>
    </p:spTree>
    <p:extLst>
      <p:ext uri="{BB962C8B-B14F-4D97-AF65-F5344CB8AC3E}">
        <p14:creationId xmlns:p14="http://schemas.microsoft.com/office/powerpoint/2010/main" val="8148741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1AE5-C3C1-A71B-26FD-6FB14763CC17}"/>
              </a:ext>
            </a:extLst>
          </p:cNvPr>
          <p:cNvSpPr>
            <a:spLocks noGrp="1"/>
          </p:cNvSpPr>
          <p:nvPr>
            <p:ph type="title"/>
          </p:nvPr>
        </p:nvSpPr>
        <p:spPr/>
        <p:txBody>
          <a:bodyPr/>
          <a:lstStyle/>
          <a:p>
            <a:r>
              <a:rPr lang="en-GB" dirty="0"/>
              <a:t>National Parks &amp; Countryside Act 1949</a:t>
            </a:r>
          </a:p>
        </p:txBody>
      </p:sp>
      <p:sp>
        <p:nvSpPr>
          <p:cNvPr id="3" name="Content Placeholder 2">
            <a:extLst>
              <a:ext uri="{FF2B5EF4-FFF2-40B4-BE49-F238E27FC236}">
                <a16:creationId xmlns:a16="http://schemas.microsoft.com/office/drawing/2014/main" id="{47FC238A-85B4-4779-5A7C-A97A0C9814E5}"/>
              </a:ext>
            </a:extLst>
          </p:cNvPr>
          <p:cNvSpPr>
            <a:spLocks noGrp="1"/>
          </p:cNvSpPr>
          <p:nvPr>
            <p:ph idx="1"/>
          </p:nvPr>
        </p:nvSpPr>
        <p:spPr/>
        <p:txBody>
          <a:bodyPr/>
          <a:lstStyle/>
          <a:p>
            <a:r>
              <a:rPr lang="en-GB" dirty="0"/>
              <a:t>Section 33(2)(e):</a:t>
            </a:r>
          </a:p>
          <a:p>
            <a:pPr marL="0" indent="0">
              <a:buNone/>
            </a:pPr>
            <a:endParaRPr lang="en-GB" dirty="0"/>
          </a:p>
          <a:p>
            <a:pPr>
              <a:lnSpc>
                <a:spcPct val="150000"/>
              </a:lnSpc>
              <a:buNone/>
            </a:pPr>
            <a:r>
              <a:rPr lang="en-GB" sz="1800" i="1" kern="100" dirty="0"/>
              <a:t>		“(e) the discovery by the authority of new evidence such that, if the authority were then 	preparing a draft map under the foregoing provisions of this Part of this Act, they would be 	required by those provisions to show on the map, as a highway of a particular description, a 	way not so shown on the definitive map, or on the revised map last prepared in accordance with 	the following provisions of this section, as the case may be.”</a:t>
            </a:r>
          </a:p>
          <a:p>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4173156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6D8AA-BC8A-E3C4-D2BE-B2745FE342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EDEE5-8EA2-9A83-4785-DDF9D6DD917D}"/>
              </a:ext>
            </a:extLst>
          </p:cNvPr>
          <p:cNvSpPr>
            <a:spLocks noGrp="1"/>
          </p:cNvSpPr>
          <p:nvPr>
            <p:ph type="title"/>
          </p:nvPr>
        </p:nvSpPr>
        <p:spPr/>
        <p:txBody>
          <a:bodyPr/>
          <a:lstStyle/>
          <a:p>
            <a:r>
              <a:rPr lang="en-GB" dirty="0"/>
              <a:t>National Parks &amp; Countryside Act 1949</a:t>
            </a:r>
          </a:p>
        </p:txBody>
      </p:sp>
      <p:sp>
        <p:nvSpPr>
          <p:cNvPr id="3" name="Content Placeholder 2">
            <a:extLst>
              <a:ext uri="{FF2B5EF4-FFF2-40B4-BE49-F238E27FC236}">
                <a16:creationId xmlns:a16="http://schemas.microsoft.com/office/drawing/2014/main" id="{78B4A615-765A-C730-98C6-AAF764BDF152}"/>
              </a:ext>
            </a:extLst>
          </p:cNvPr>
          <p:cNvSpPr>
            <a:spLocks noGrp="1"/>
          </p:cNvSpPr>
          <p:nvPr>
            <p:ph idx="1"/>
          </p:nvPr>
        </p:nvSpPr>
        <p:spPr/>
        <p:txBody>
          <a:bodyPr/>
          <a:lstStyle/>
          <a:p>
            <a:r>
              <a:rPr lang="en-GB" dirty="0"/>
              <a:t>Section 31(8)</a:t>
            </a:r>
          </a:p>
          <a:p>
            <a:pPr marL="0" indent="0">
              <a:buNone/>
            </a:pPr>
            <a:endParaRPr lang="en-GB" dirty="0"/>
          </a:p>
          <a:p>
            <a:pPr marL="114300" indent="0">
              <a:lnSpc>
                <a:spcPct val="150000"/>
              </a:lnSpc>
              <a:buNone/>
            </a:pPr>
            <a:r>
              <a:rPr lang="en-GB" sz="1800" i="1" kern="100" dirty="0"/>
              <a:t>	</a:t>
            </a:r>
            <a:r>
              <a:rPr lang="en-GB" sz="1800" i="1" kern="100" dirty="0">
                <a:effectLst/>
                <a:latin typeface="Arial" panose="020B0604020202020204" pitchFamily="34" charset="0"/>
                <a:ea typeface="Aptos" panose="020B0004020202020204" pitchFamily="34" charset="0"/>
              </a:rPr>
              <a:t>“(8)Subject to the last foregoing subsection and to the next following section, a declaration 	made under this section </a:t>
            </a:r>
            <a:r>
              <a:rPr lang="en-GB" sz="1800" i="1" u="sng" kern="100" dirty="0">
                <a:effectLst/>
                <a:latin typeface="Arial" panose="020B0604020202020204" pitchFamily="34" charset="0"/>
                <a:ea typeface="Aptos" panose="020B0004020202020204" pitchFamily="34" charset="0"/>
              </a:rPr>
              <a:t>shall be conclusive evidence</a:t>
            </a:r>
            <a:r>
              <a:rPr lang="en-GB" sz="1800" i="1" kern="100" dirty="0">
                <a:effectLst/>
                <a:latin typeface="Arial" panose="020B0604020202020204" pitchFamily="34" charset="0"/>
                <a:ea typeface="Aptos" panose="020B0004020202020204" pitchFamily="34" charset="0"/>
              </a:rPr>
              <a:t> of the matters stated in the declaration”</a:t>
            </a:r>
          </a:p>
          <a:p>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620128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C68C754-0F78-C35C-BF35-6B5E81C6C763}"/>
              </a:ext>
            </a:extLst>
          </p:cNvPr>
          <p:cNvPicPr>
            <a:picLocks noGrp="1" noChangeAspect="1"/>
          </p:cNvPicPr>
          <p:nvPr>
            <p:ph idx="1"/>
          </p:nvPr>
        </p:nvPicPr>
        <p:blipFill>
          <a:blip r:embed="rId2"/>
          <a:srcRect l="9434" r="19899"/>
          <a:stretch/>
        </p:blipFill>
        <p:spPr>
          <a:xfrm>
            <a:off x="2546357" y="342900"/>
            <a:ext cx="7099285" cy="5324476"/>
          </a:xfrm>
          <a:prstGeom prst="rect">
            <a:avLst/>
          </a:prstGeom>
        </p:spPr>
      </p:pic>
    </p:spTree>
    <p:extLst>
      <p:ext uri="{BB962C8B-B14F-4D97-AF65-F5344CB8AC3E}">
        <p14:creationId xmlns:p14="http://schemas.microsoft.com/office/powerpoint/2010/main" val="3710390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8DA0F-F129-33D8-FD8E-8A5D61E5A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953EC1-70D1-4D11-D5A1-D69D9E9209D3}"/>
              </a:ext>
            </a:extLst>
          </p:cNvPr>
          <p:cNvSpPr>
            <a:spLocks noGrp="1"/>
          </p:cNvSpPr>
          <p:nvPr>
            <p:ph type="title"/>
          </p:nvPr>
        </p:nvSpPr>
        <p:spPr/>
        <p:txBody>
          <a:bodyPr/>
          <a:lstStyle/>
          <a:p>
            <a:r>
              <a:rPr lang="en-GB" dirty="0"/>
              <a:t>National Parks &amp; Countryside Act 1949</a:t>
            </a:r>
          </a:p>
        </p:txBody>
      </p:sp>
      <p:sp>
        <p:nvSpPr>
          <p:cNvPr id="3" name="Content Placeholder 2">
            <a:extLst>
              <a:ext uri="{FF2B5EF4-FFF2-40B4-BE49-F238E27FC236}">
                <a16:creationId xmlns:a16="http://schemas.microsoft.com/office/drawing/2014/main" id="{990C0509-C985-6C51-4164-ADFBB6B382B0}"/>
              </a:ext>
            </a:extLst>
          </p:cNvPr>
          <p:cNvSpPr>
            <a:spLocks noGrp="1"/>
          </p:cNvSpPr>
          <p:nvPr>
            <p:ph idx="1"/>
          </p:nvPr>
        </p:nvSpPr>
        <p:spPr>
          <a:xfrm>
            <a:off x="785190" y="1600204"/>
            <a:ext cx="4929810" cy="4029072"/>
          </a:xfrm>
        </p:spPr>
        <p:txBody>
          <a:bodyPr/>
          <a:lstStyle/>
          <a:p>
            <a:r>
              <a:rPr lang="en-GB" i="1" u="sng" dirty="0"/>
              <a:t>R </a:t>
            </a:r>
            <a:r>
              <a:rPr lang="en-GB" i="1" u="sng" dirty="0" err="1"/>
              <a:t>oao</a:t>
            </a:r>
            <a:r>
              <a:rPr lang="en-GB" i="1" u="sng" dirty="0"/>
              <a:t> Monckton &amp; </a:t>
            </a:r>
            <a:r>
              <a:rPr lang="en-GB" i="1" u="sng" dirty="0" err="1"/>
              <a:t>ors</a:t>
            </a:r>
            <a:r>
              <a:rPr lang="en-GB" i="1" u="sng" dirty="0"/>
              <a:t> v Staffordshire County Council </a:t>
            </a:r>
            <a:r>
              <a:rPr lang="en-GB" u="sng" dirty="0"/>
              <a:t>[2022] EWHC 3049 (Admin)</a:t>
            </a:r>
            <a:endParaRPr lang="en-GB" sz="1800" i="1" u="sng" kern="100" dirty="0">
              <a:effectLst/>
              <a:latin typeface="Arial" panose="020B0604020202020204" pitchFamily="34" charset="0"/>
              <a:ea typeface="Aptos" panose="020B0004020202020204" pitchFamily="34" charset="0"/>
            </a:endParaRPr>
          </a:p>
          <a:p>
            <a:endParaRPr lang="en-GB" dirty="0"/>
          </a:p>
          <a:p>
            <a:pPr marL="0" indent="0">
              <a:buNone/>
            </a:pPr>
            <a:endParaRPr lang="en-GB" dirty="0"/>
          </a:p>
          <a:p>
            <a:pPr marL="0" indent="0">
              <a:buNone/>
            </a:pPr>
            <a:endParaRPr lang="en-GB" dirty="0"/>
          </a:p>
        </p:txBody>
      </p:sp>
      <p:pic>
        <p:nvPicPr>
          <p:cNvPr id="5" name="Picture 4" descr="A castle with a pond and trees&#10;&#10;AI-generated content may be incorrect.">
            <a:extLst>
              <a:ext uri="{FF2B5EF4-FFF2-40B4-BE49-F238E27FC236}">
                <a16:creationId xmlns:a16="http://schemas.microsoft.com/office/drawing/2014/main" id="{BC6DF537-F2E9-8FAD-386E-8833B68FD938}"/>
              </a:ext>
            </a:extLst>
          </p:cNvPr>
          <p:cNvPicPr>
            <a:picLocks noChangeAspect="1"/>
          </p:cNvPicPr>
          <p:nvPr/>
        </p:nvPicPr>
        <p:blipFill>
          <a:blip r:embed="rId2"/>
          <a:stretch>
            <a:fillRect/>
          </a:stretch>
        </p:blipFill>
        <p:spPr>
          <a:xfrm>
            <a:off x="5907024" y="1600204"/>
            <a:ext cx="5305044" cy="3536696"/>
          </a:xfrm>
          <a:prstGeom prst="rect">
            <a:avLst/>
          </a:prstGeom>
        </p:spPr>
      </p:pic>
    </p:spTree>
    <p:extLst>
      <p:ext uri="{BB962C8B-B14F-4D97-AF65-F5344CB8AC3E}">
        <p14:creationId xmlns:p14="http://schemas.microsoft.com/office/powerpoint/2010/main" val="420511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6CDB9-2842-A0C9-31E2-DD21E60A1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BADF8-79B9-3618-19B7-8584F7FF5DBB}"/>
              </a:ext>
            </a:extLst>
          </p:cNvPr>
          <p:cNvSpPr>
            <a:spLocks noGrp="1"/>
          </p:cNvSpPr>
          <p:nvPr>
            <p:ph type="title"/>
          </p:nvPr>
        </p:nvSpPr>
        <p:spPr/>
        <p:txBody>
          <a:bodyPr/>
          <a:lstStyle/>
          <a:p>
            <a:r>
              <a:rPr lang="en-GB" dirty="0"/>
              <a:t>National Parks &amp; Countryside Act 1949</a:t>
            </a:r>
          </a:p>
        </p:txBody>
      </p:sp>
      <p:sp>
        <p:nvSpPr>
          <p:cNvPr id="3" name="Content Placeholder 2">
            <a:extLst>
              <a:ext uri="{FF2B5EF4-FFF2-40B4-BE49-F238E27FC236}">
                <a16:creationId xmlns:a16="http://schemas.microsoft.com/office/drawing/2014/main" id="{D6BF3C0F-7390-937F-343D-BDAA5F5FF2E2}"/>
              </a:ext>
            </a:extLst>
          </p:cNvPr>
          <p:cNvSpPr>
            <a:spLocks noGrp="1"/>
          </p:cNvSpPr>
          <p:nvPr>
            <p:ph idx="1"/>
          </p:nvPr>
        </p:nvSpPr>
        <p:spPr>
          <a:xfrm>
            <a:off x="785190" y="1600204"/>
            <a:ext cx="10407066" cy="4029072"/>
          </a:xfrm>
        </p:spPr>
        <p:txBody>
          <a:bodyPr/>
          <a:lstStyle/>
          <a:p>
            <a:r>
              <a:rPr lang="en-GB" sz="1800" i="1" u="sng" dirty="0"/>
              <a:t>Ladd v Marshall </a:t>
            </a:r>
            <a:r>
              <a:rPr lang="en-GB" sz="1800" u="sng" dirty="0"/>
              <a:t>[1954] 1 WLR 1489 CA</a:t>
            </a:r>
          </a:p>
          <a:p>
            <a:pPr marL="0" indent="0">
              <a:buNone/>
            </a:pPr>
            <a:endParaRPr lang="en-GB" sz="1800" u="sng" kern="100" dirty="0">
              <a:effectLst/>
              <a:latin typeface="Arial" panose="020B0604020202020204" pitchFamily="34" charset="0"/>
              <a:ea typeface="Aptos" panose="020B0004020202020204" pitchFamily="34" charset="0"/>
            </a:endParaRPr>
          </a:p>
          <a:p>
            <a:r>
              <a:rPr lang="en-GB" sz="1800" kern="100" dirty="0">
                <a:ea typeface="Aptos" panose="020B0004020202020204" pitchFamily="34" charset="0"/>
              </a:rPr>
              <a:t>Further evidence only admissible where it:</a:t>
            </a:r>
          </a:p>
          <a:p>
            <a:pPr lvl="1"/>
            <a:r>
              <a:rPr lang="en-GB" sz="1800" kern="100" dirty="0">
                <a:effectLst/>
                <a:latin typeface="Arial" panose="020B0604020202020204" pitchFamily="34" charset="0"/>
                <a:ea typeface="Aptos" panose="020B0004020202020204" pitchFamily="34" charset="0"/>
              </a:rPr>
              <a:t>Could not have been obtained with reasonable diligence for use at the original trial or hearing;</a:t>
            </a:r>
          </a:p>
          <a:p>
            <a:pPr lvl="1"/>
            <a:r>
              <a:rPr lang="en-GB" sz="1800" kern="100" dirty="0">
                <a:ea typeface="Aptos" panose="020B0004020202020204" pitchFamily="34" charset="0"/>
              </a:rPr>
              <a:t>Is such that, if given, it would probably have an important influence on the result of the case; and</a:t>
            </a:r>
          </a:p>
          <a:p>
            <a:pPr lvl="1"/>
            <a:r>
              <a:rPr lang="en-GB" sz="1800" kern="100" dirty="0">
                <a:effectLst/>
                <a:latin typeface="Arial" panose="020B0604020202020204" pitchFamily="34" charset="0"/>
                <a:ea typeface="Aptos" panose="020B0004020202020204" pitchFamily="34" charset="0"/>
              </a:rPr>
              <a:t>Is such as is presumably to be believed.</a:t>
            </a:r>
          </a:p>
          <a:p>
            <a:pPr lvl="1"/>
            <a:endParaRPr lang="en-GB" sz="1800" kern="100" dirty="0">
              <a:ea typeface="Aptos" panose="020B0004020202020204" pitchFamily="34" charset="0"/>
            </a:endParaRPr>
          </a:p>
          <a:p>
            <a:pPr marL="342900" lvl="1" indent="-342900">
              <a:buFont typeface="Wingdings" pitchFamily="2" charset="2"/>
              <a:buChar char="§"/>
            </a:pPr>
            <a:r>
              <a:rPr lang="en-GB" sz="1800" i="1" u="sng" dirty="0"/>
              <a:t>R v West Sussex Quarter Sessions ex </a:t>
            </a:r>
            <a:r>
              <a:rPr lang="en-GB" sz="1800" i="1" u="sng" dirty="0" err="1"/>
              <a:t>parte</a:t>
            </a:r>
            <a:r>
              <a:rPr lang="en-GB" sz="1800" i="1" u="sng" dirty="0"/>
              <a:t> Johnson Albert and Maud Johnson Trust Ltd and </a:t>
            </a:r>
            <a:r>
              <a:rPr lang="en-GB" sz="1800" i="1" u="sng" dirty="0" err="1"/>
              <a:t>ors</a:t>
            </a:r>
            <a:r>
              <a:rPr lang="en-GB" sz="1800" i="1" u="sng" dirty="0"/>
              <a:t> </a:t>
            </a:r>
            <a:r>
              <a:rPr lang="en-GB" sz="1800" u="sng" dirty="0"/>
              <a:t>[1974] QB 24</a:t>
            </a:r>
          </a:p>
          <a:p>
            <a:pPr lvl="1"/>
            <a:endParaRPr lang="en-GB" sz="1800" i="1" u="sng" dirty="0"/>
          </a:p>
          <a:p>
            <a:pPr lvl="1"/>
            <a:endParaRPr lang="en-GB" sz="1800" kern="100" dirty="0">
              <a:effectLst/>
              <a:latin typeface="Arial" panose="020B0604020202020204" pitchFamily="34" charset="0"/>
              <a:ea typeface="Aptos" panose="020B0004020202020204" pitchFamily="34" charset="0"/>
            </a:endParaRPr>
          </a:p>
          <a:p>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280621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75A76-CF04-0A2C-7C34-4C4FE406AE69}"/>
            </a:ext>
          </a:extLst>
        </p:cNvPr>
        <p:cNvGrpSpPr/>
        <p:nvPr/>
      </p:nvGrpSpPr>
      <p:grpSpPr>
        <a:xfrm>
          <a:off x="0" y="0"/>
          <a:ext cx="0" cy="0"/>
          <a:chOff x="0" y="0"/>
          <a:chExt cx="0" cy="0"/>
        </a:xfrm>
      </p:grpSpPr>
      <p:pic>
        <p:nvPicPr>
          <p:cNvPr id="3" name="Picture 2" descr="A group of people in suits&#10;&#10;AI-generated content may be incorrect.">
            <a:extLst>
              <a:ext uri="{FF2B5EF4-FFF2-40B4-BE49-F238E27FC236}">
                <a16:creationId xmlns:a16="http://schemas.microsoft.com/office/drawing/2014/main" id="{C407E73C-D0D4-3719-0952-E9161C1804E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B8C4325-C857-F2DA-8F3B-80C318AFD209}"/>
              </a:ext>
            </a:extLst>
          </p:cNvPr>
          <p:cNvSpPr txBox="1"/>
          <p:nvPr/>
        </p:nvSpPr>
        <p:spPr>
          <a:xfrm>
            <a:off x="318467" y="5061844"/>
            <a:ext cx="69300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E5151A"/>
                </a:solidFill>
                <a:latin typeface="Arial" panose="020B0604020202020204" pitchFamily="34" charset="0"/>
                <a:cs typeface="Arial" panose="020B0604020202020204" pitchFamily="34" charset="0"/>
              </a:rPr>
              <a:t>Panel Discussion</a:t>
            </a:r>
          </a:p>
        </p:txBody>
      </p:sp>
    </p:spTree>
    <p:extLst>
      <p:ext uri="{BB962C8B-B14F-4D97-AF65-F5344CB8AC3E}">
        <p14:creationId xmlns:p14="http://schemas.microsoft.com/office/powerpoint/2010/main" val="2226312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68EA-3D6D-36B4-22C9-AAC9A5D00A2F}"/>
            </a:ext>
          </a:extLst>
        </p:cNvPr>
        <p:cNvGrpSpPr/>
        <p:nvPr/>
      </p:nvGrpSpPr>
      <p:grpSpPr>
        <a:xfrm>
          <a:off x="0" y="0"/>
          <a:ext cx="0" cy="0"/>
          <a:chOff x="0" y="0"/>
          <a:chExt cx="0" cy="0"/>
        </a:xfrm>
      </p:grpSpPr>
      <p:pic>
        <p:nvPicPr>
          <p:cNvPr id="7" name="Picture 6" descr="A row of houses with plants&#10;&#10;AI-generated content may be incorrect.">
            <a:extLst>
              <a:ext uri="{FF2B5EF4-FFF2-40B4-BE49-F238E27FC236}">
                <a16:creationId xmlns:a16="http://schemas.microsoft.com/office/drawing/2014/main" id="{12AF4C06-011B-C148-524F-AC1F69BE0529}"/>
              </a:ext>
            </a:extLst>
          </p:cNvPr>
          <p:cNvPicPr>
            <a:picLocks noChangeAspect="1"/>
          </p:cNvPicPr>
          <p:nvPr/>
        </p:nvPicPr>
        <p:blipFill>
          <a:blip r:embed="rId2"/>
          <a:stretch>
            <a:fillRect/>
          </a:stretch>
        </p:blipFill>
        <p:spPr>
          <a:xfrm>
            <a:off x="0" y="-22184"/>
            <a:ext cx="12192000" cy="6858000"/>
          </a:xfrm>
          <a:prstGeom prst="rect">
            <a:avLst/>
          </a:prstGeom>
        </p:spPr>
      </p:pic>
      <p:sp>
        <p:nvSpPr>
          <p:cNvPr id="3" name="TextBox 2">
            <a:extLst>
              <a:ext uri="{FF2B5EF4-FFF2-40B4-BE49-F238E27FC236}">
                <a16:creationId xmlns:a16="http://schemas.microsoft.com/office/drawing/2014/main" id="{3C48E2E7-B43E-5A76-53C7-7AC896C098D7}"/>
              </a:ext>
            </a:extLst>
          </p:cNvPr>
          <p:cNvSpPr txBox="1"/>
          <p:nvPr/>
        </p:nvSpPr>
        <p:spPr>
          <a:xfrm>
            <a:off x="804242" y="4633219"/>
            <a:ext cx="69300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E5151A"/>
                </a:solidFill>
                <a:latin typeface="Arial" panose="020B0604020202020204" pitchFamily="34" charset="0"/>
                <a:cs typeface="Arial" panose="020B0604020202020204" pitchFamily="34" charset="0"/>
              </a:rPr>
              <a:t>Networking &amp;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4800" dirty="0">
                <a:solidFill>
                  <a:srgbClr val="E5151A"/>
                </a:solidFill>
                <a:latin typeface="Arial" panose="020B0604020202020204" pitchFamily="34" charset="0"/>
                <a:cs typeface="Arial" panose="020B0604020202020204" pitchFamily="34" charset="0"/>
              </a:rPr>
              <a:t>Drinks Reception</a:t>
            </a:r>
          </a:p>
        </p:txBody>
      </p:sp>
    </p:spTree>
    <p:extLst>
      <p:ext uri="{BB962C8B-B14F-4D97-AF65-F5344CB8AC3E}">
        <p14:creationId xmlns:p14="http://schemas.microsoft.com/office/powerpoint/2010/main" val="3754739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F8A411C-321E-92DD-0C9A-3481C1539F03}"/>
              </a:ext>
            </a:extLst>
          </p:cNvPr>
          <p:cNvPicPr>
            <a:picLocks noGrp="1" noChangeAspect="1"/>
          </p:cNvPicPr>
          <p:nvPr>
            <p:ph idx="1"/>
          </p:nvPr>
        </p:nvPicPr>
        <p:blipFill>
          <a:blip r:embed="rId2"/>
          <a:srcRect l="16720" r="12946" b="-1"/>
          <a:stretch/>
        </p:blipFill>
        <p:spPr>
          <a:xfrm>
            <a:off x="2386016" y="130962"/>
            <a:ext cx="7419967" cy="5564988"/>
          </a:xfrm>
          <a:prstGeom prst="rect">
            <a:avLst/>
          </a:prstGeom>
        </p:spPr>
      </p:pic>
    </p:spTree>
    <p:extLst>
      <p:ext uri="{BB962C8B-B14F-4D97-AF65-F5344CB8AC3E}">
        <p14:creationId xmlns:p14="http://schemas.microsoft.com/office/powerpoint/2010/main" val="3953538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4904D9-118A-8E6D-D42B-12BCA52F5A01}"/>
              </a:ext>
            </a:extLst>
          </p:cNvPr>
          <p:cNvPicPr>
            <a:picLocks noGrp="1" noChangeAspect="1"/>
          </p:cNvPicPr>
          <p:nvPr>
            <p:ph idx="1"/>
          </p:nvPr>
        </p:nvPicPr>
        <p:blipFill>
          <a:blip r:embed="rId2"/>
          <a:srcRect t="6372" r="1993" b="2"/>
          <a:stretch/>
        </p:blipFill>
        <p:spPr>
          <a:xfrm>
            <a:off x="1564481" y="171450"/>
            <a:ext cx="9063038" cy="5670962"/>
          </a:xfrm>
          <a:prstGeom prst="rect">
            <a:avLst/>
          </a:prstGeom>
        </p:spPr>
      </p:pic>
    </p:spTree>
    <p:extLst>
      <p:ext uri="{BB962C8B-B14F-4D97-AF65-F5344CB8AC3E}">
        <p14:creationId xmlns:p14="http://schemas.microsoft.com/office/powerpoint/2010/main" val="2724611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Commons Act 2006</a:t>
            </a:r>
          </a:p>
        </p:txBody>
      </p:sp>
      <p:sp>
        <p:nvSpPr>
          <p:cNvPr id="3" name="Content Placeholder 2"/>
          <p:cNvSpPr>
            <a:spLocks noGrp="1"/>
          </p:cNvSpPr>
          <p:nvPr>
            <p:ph idx="1"/>
          </p:nvPr>
        </p:nvSpPr>
        <p:spPr/>
        <p:txBody>
          <a:bodyPr>
            <a:normAutofit fontScale="77500" lnSpcReduction="20000"/>
          </a:bodyPr>
          <a:lstStyle/>
          <a:p>
            <a:r>
              <a:rPr dirty="0"/>
              <a:t>Section 15: Use 'as of right' for 20+ years by a </a:t>
            </a:r>
            <a:r>
              <a:rPr lang="en-GB" dirty="0"/>
              <a:t>"</a:t>
            </a:r>
            <a:r>
              <a:rPr dirty="0" err="1"/>
              <a:t>neighbourhood</a:t>
            </a:r>
            <a:r>
              <a:rPr lang="en-GB" dirty="0"/>
              <a:t> within a locality.”</a:t>
            </a:r>
            <a:endParaRPr dirty="0"/>
          </a:p>
          <a:p>
            <a:r>
              <a:rPr dirty="0"/>
              <a:t>Section 16(1)-(3): Deregistration requires replacement land if &gt;200 sqm.</a:t>
            </a:r>
            <a:endParaRPr lang="en-GB" dirty="0"/>
          </a:p>
          <a:p>
            <a:r>
              <a:rPr lang="en-GB" dirty="0"/>
              <a:t>DEFRA’s Common Land Consents Policy: “Even if the land to be deregistered is not more than 200m² the Secretary of State will usually expect land to be offered in exchange for the land being deregistered as her policy is not to allow our stock of common land and greens to diminish. The Secretary of State does not interpret the purpose of section 16 as being to facilitate the deregistration of ‘unwanted’ or ‘useless’ pieces of common land or green; but to enable registered land to be released in exchange for replacement land of equal value.”</a:t>
            </a:r>
          </a:p>
          <a:p>
            <a:endParaRPr dirty="0"/>
          </a:p>
        </p:txBody>
      </p:sp>
    </p:spTree>
  </p:cSld>
  <p:clrMapOvr>
    <a:masterClrMapping/>
  </p:clrMapOvr>
</p:sld>
</file>

<file path=ppt/theme/theme1.xml><?xml version="1.0" encoding="utf-8"?>
<a:theme xmlns:a="http://schemas.openxmlformats.org/drawingml/2006/main" name="New Square Chambers 2024 General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SC_Presentation_New" id="{D12176D6-7B8B-4306-B58E-413A4EC489B3}" vid="{9077AE19-8EDC-4A42-9B15-EFF75833EF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c1dceb-c7c3-4db3-be2a-ed3639cb0f83">
      <Terms xmlns="http://schemas.microsoft.com/office/infopath/2007/PartnerControls"/>
    </lcf76f155ced4ddcb4097134ff3c332f>
    <TaxCatchAll xmlns="5dbaa1e8-66a8-4b88-b2fe-a31a9713a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E490384DEC6849B27C36BF4794AD34" ma:contentTypeVersion="18" ma:contentTypeDescription="Create a new document." ma:contentTypeScope="" ma:versionID="c7f7b5b3c6f616e42d689c1f55db656c">
  <xsd:schema xmlns:xsd="http://www.w3.org/2001/XMLSchema" xmlns:xs="http://www.w3.org/2001/XMLSchema" xmlns:p="http://schemas.microsoft.com/office/2006/metadata/properties" xmlns:ns2="a8c1dceb-c7c3-4db3-be2a-ed3639cb0f83" xmlns:ns3="5dbaa1e8-66a8-4b88-b2fe-a31a9713a2a5" targetNamespace="http://schemas.microsoft.com/office/2006/metadata/properties" ma:root="true" ma:fieldsID="bde3bc629a5cfcdc7b961031033a7327" ns2:_="" ns3:_="">
    <xsd:import namespace="a8c1dceb-c7c3-4db3-be2a-ed3639cb0f83"/>
    <xsd:import namespace="5dbaa1e8-66a8-4b88-b2fe-a31a9713a2a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c1dceb-c7c3-4db3-be2a-ed3639cb0f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69d06c8-afe6-4057-a581-1aec5e3928e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baa1e8-66a8-4b88-b2fe-a31a9713a2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f7795c-380d-4497-8108-9bc76fca8a26}" ma:internalName="TaxCatchAll" ma:showField="CatchAllData" ma:web="5dbaa1e8-66a8-4b88-b2fe-a31a9713a2a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D23CDA-34FB-48B7-B020-D71CDA053341}">
  <ds:schemaRefs>
    <ds:schemaRef ds:uri="http://schemas.microsoft.com/sharepoint/v3/contenttype/forms"/>
  </ds:schemaRefs>
</ds:datastoreItem>
</file>

<file path=customXml/itemProps2.xml><?xml version="1.0" encoding="utf-8"?>
<ds:datastoreItem xmlns:ds="http://schemas.openxmlformats.org/officeDocument/2006/customXml" ds:itemID="{DF7C4B3B-438A-4385-959F-2098AA33366C}">
  <ds:schemaRefs>
    <ds:schemaRef ds:uri="5dbaa1e8-66a8-4b88-b2fe-a31a9713a2a5"/>
    <ds:schemaRef ds:uri="a8c1dceb-c7c3-4db3-be2a-ed3639cb0f8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5067A15-628F-4801-935A-72D8C39717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c1dceb-c7c3-4db3-be2a-ed3639cb0f83"/>
    <ds:schemaRef ds:uri="5dbaa1e8-66a8-4b88-b2fe-a31a9713a2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179</TotalTime>
  <Words>4261</Words>
  <Application>Microsoft Office PowerPoint</Application>
  <PresentationFormat>Widescreen</PresentationFormat>
  <Paragraphs>462</Paragraphs>
  <Slides>63</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Aptos</vt:lpstr>
      <vt:lpstr>Arboria Book</vt:lpstr>
      <vt:lpstr>Arial</vt:lpstr>
      <vt:lpstr>Calibri</vt:lpstr>
      <vt:lpstr>Lato</vt:lpstr>
      <vt:lpstr>Open Sans</vt:lpstr>
      <vt:lpstr>Symbol</vt:lpstr>
      <vt:lpstr>Times New Roman</vt:lpstr>
      <vt:lpstr>Wingdings</vt:lpstr>
      <vt:lpstr>New Square Chambers 2024 General Theme</vt:lpstr>
      <vt:lpstr>PowerPoint Presentation</vt:lpstr>
      <vt:lpstr>PowerPoint Presentation</vt:lpstr>
      <vt:lpstr>PowerPoint Presentation</vt:lpstr>
      <vt:lpstr> R (Strack) v Secretary of State for Environment, Food and Rural Affairs [2024] EWCA Civ 420</vt:lpstr>
      <vt:lpstr>PowerPoint Presentation</vt:lpstr>
      <vt:lpstr>PowerPoint Presentation</vt:lpstr>
      <vt:lpstr>PowerPoint Presentation</vt:lpstr>
      <vt:lpstr>PowerPoint Presentation</vt:lpstr>
      <vt:lpstr>Commons Act 2006</vt:lpstr>
      <vt:lpstr>Commons Act 2006: s.16(6)</vt:lpstr>
      <vt:lpstr>The legislation</vt:lpstr>
      <vt:lpstr>PowerPoint Presentation</vt:lpstr>
      <vt:lpstr>Low Traffic Neighbourhoods</vt:lpstr>
      <vt:lpstr>Low Traffic Neighbourhoods</vt:lpstr>
      <vt:lpstr>Low Traffic Neighbourhoods</vt:lpstr>
      <vt:lpstr>Low Traffic Neighbourhoods</vt:lpstr>
      <vt:lpstr>Low Traffic Neighbourhoods</vt:lpstr>
      <vt:lpstr>Low Traffic Neighbourhoods</vt:lpstr>
      <vt:lpstr>Low Traffic Neighbourhoods</vt:lpstr>
      <vt:lpstr>Low Traffic Neighbourhoods</vt:lpstr>
      <vt:lpstr>Low Traffic Neighbourhoods</vt:lpstr>
      <vt:lpstr>PowerPoint Presentation</vt:lpstr>
      <vt:lpstr>Signage and the impact of Nicholson v Hale [2024] UKUT 153 (LC)</vt:lpstr>
      <vt:lpstr>Signage and the impact of Nicholson v Hale [2024] UKUT 153 (LC)</vt:lpstr>
      <vt:lpstr>Signage and the impact of Nicholson v Hale [2024] UKUT 153 (LC)</vt:lpstr>
      <vt:lpstr>Signage and the impact of Nicholson v Hale [2024] UKUT 153 (LC)</vt:lpstr>
      <vt:lpstr>Signage and the impact of Nicholson v Hale [2024] UKUT 153 (LC)</vt:lpstr>
      <vt:lpstr>Signage and the impact of Nicholson v Hale [2024] UKUT 153 (LC)</vt:lpstr>
      <vt:lpstr>Signage and the impact of Nicholson v Hale [2024] UKUT 153 (LC)</vt:lpstr>
      <vt:lpstr>Signage and the impact of Nicholson v Hale [2024] UKUT 153 (LC)</vt:lpstr>
      <vt:lpstr>Signage and the impact of Nicholson v Hale [2024] UKUT 153 (LC)</vt:lpstr>
      <vt:lpstr>PowerPoint Presentation</vt:lpstr>
      <vt:lpstr>PowerPoint Presentation</vt:lpstr>
      <vt:lpstr>PowerPoint Presentation</vt:lpstr>
      <vt:lpstr>PowerPoint Presentation</vt:lpstr>
      <vt:lpstr>Overview</vt:lpstr>
      <vt:lpstr>Rationale of the EIR</vt:lpstr>
      <vt:lpstr>Key definitions and scope </vt:lpstr>
      <vt:lpstr>Who is subject to the EIR?</vt:lpstr>
      <vt:lpstr>“Environmental Information” </vt:lpstr>
      <vt:lpstr>Exceptions and the public interest test</vt:lpstr>
      <vt:lpstr>Enforcement Path </vt:lpstr>
      <vt:lpstr>Strategic Comparisons </vt:lpstr>
      <vt:lpstr>Use across practice areas </vt:lpstr>
      <vt:lpstr>Barrington Swim Club v Midshire Water Ltd </vt:lpstr>
      <vt:lpstr>The request</vt:lpstr>
      <vt:lpstr>Request strategy </vt:lpstr>
      <vt:lpstr>Midshire Water’s Legal Obligations and strategy </vt:lpstr>
      <vt:lpstr>Key constrains on withholding </vt:lpstr>
      <vt:lpstr>Outcome and escalation</vt:lpstr>
      <vt:lpstr>Top tips for requestors </vt:lpstr>
      <vt:lpstr>Top tips for responders </vt:lpstr>
      <vt:lpstr>Closing thoughts </vt:lpstr>
      <vt:lpstr>PowerPoint Presentation</vt:lpstr>
      <vt:lpstr>Section 53, Wildlife &amp; Countryside Act 1981</vt:lpstr>
      <vt:lpstr>Section 53, Wildlife &amp; Countryside Act 1981</vt:lpstr>
      <vt:lpstr>Schedule 15, para 12</vt:lpstr>
      <vt:lpstr>National Parks &amp; Countryside Act 1949</vt:lpstr>
      <vt:lpstr>National Parks &amp; Countryside Act 1949</vt:lpstr>
      <vt:lpstr>National Parks &amp; Countryside Act 1949</vt:lpstr>
      <vt:lpstr>National Parks &amp; Countryside Act 1949</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Fernandes</dc:creator>
  <cp:lastModifiedBy>Madeleine Whittaker</cp:lastModifiedBy>
  <cp:revision>1</cp:revision>
  <dcterms:created xsi:type="dcterms:W3CDTF">2023-12-11T07:05:32Z</dcterms:created>
  <dcterms:modified xsi:type="dcterms:W3CDTF">2025-05-13T13:40:43Z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0x0101007EE490384DEC6849B27C36BF4794AD34</vt:lpwstr>
  </property>
  <property fmtid="{D5CDD505-2E9C-101B-9397-08002B2CF9AE}" pid="3" name="MediaServiceImageTags">
    <vt:lpwstr/>
  </property>
</Properties>
</file>