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54"/>
  </p:notesMasterIdLst>
  <p:handoutMasterIdLst>
    <p:handoutMasterId r:id="rId55"/>
  </p:handoutMasterIdLst>
  <p:sldIdLst>
    <p:sldId id="293" r:id="rId5"/>
    <p:sldId id="294" r:id="rId6"/>
    <p:sldId id="312" r:id="rId7"/>
    <p:sldId id="264" r:id="rId8"/>
    <p:sldId id="260" r:id="rId9"/>
    <p:sldId id="266" r:id="rId10"/>
    <p:sldId id="265" r:id="rId11"/>
    <p:sldId id="267" r:id="rId12"/>
    <p:sldId id="268" r:id="rId13"/>
    <p:sldId id="269" r:id="rId14"/>
    <p:sldId id="295" r:id="rId15"/>
    <p:sldId id="270" r:id="rId16"/>
    <p:sldId id="271" r:id="rId17"/>
    <p:sldId id="261" r:id="rId18"/>
    <p:sldId id="263" r:id="rId19"/>
    <p:sldId id="272" r:id="rId20"/>
    <p:sldId id="306" r:id="rId21"/>
    <p:sldId id="273" r:id="rId22"/>
    <p:sldId id="274" r:id="rId23"/>
    <p:sldId id="275" r:id="rId24"/>
    <p:sldId id="276" r:id="rId25"/>
    <p:sldId id="277" r:id="rId26"/>
    <p:sldId id="313" r:id="rId27"/>
    <p:sldId id="259" r:id="rId28"/>
    <p:sldId id="279" r:id="rId29"/>
    <p:sldId id="280" r:id="rId30"/>
    <p:sldId id="281" r:id="rId31"/>
    <p:sldId id="301" r:id="rId32"/>
    <p:sldId id="314" r:id="rId33"/>
    <p:sldId id="282" r:id="rId34"/>
    <p:sldId id="283" r:id="rId35"/>
    <p:sldId id="284" r:id="rId36"/>
    <p:sldId id="285" r:id="rId37"/>
    <p:sldId id="286" r:id="rId38"/>
    <p:sldId id="287" r:id="rId39"/>
    <p:sldId id="288" r:id="rId40"/>
    <p:sldId id="289" r:id="rId41"/>
    <p:sldId id="315" r:id="rId42"/>
    <p:sldId id="291" r:id="rId43"/>
    <p:sldId id="307" r:id="rId44"/>
    <p:sldId id="308" r:id="rId45"/>
    <p:sldId id="309" r:id="rId46"/>
    <p:sldId id="310" r:id="rId47"/>
    <p:sldId id="316" r:id="rId48"/>
    <p:sldId id="292" r:id="rId49"/>
    <p:sldId id="304" r:id="rId50"/>
    <p:sldId id="305" r:id="rId51"/>
    <p:sldId id="302" r:id="rId52"/>
    <p:sldId id="303" r:id="rId53"/>
  </p:sldIdLst>
  <p:sldSz cx="12192000" cy="6858000"/>
  <p:notesSz cx="6858000" cy="9144000"/>
  <p:defaultTex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1919"/>
    <a:srgbClr val="0A2E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4F83D4-DB5A-40D9-980D-72802976F960}" v="201" dt="2025-03-17T17:51:30.1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348" y="102"/>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eleine Whittaker" userId="71c59fde-86c6-479f-9649-c374dc9bffc6" providerId="ADAL" clId="{54653765-BA82-4F7E-8E6E-8E7C92F66CFC}"/>
    <pc:docChg chg="custSel modSld">
      <pc:chgData name="Madeleine Whittaker" userId="71c59fde-86c6-479f-9649-c374dc9bffc6" providerId="ADAL" clId="{54653765-BA82-4F7E-8E6E-8E7C92F66CFC}" dt="2024-10-29T11:34:31.082" v="106" actId="113"/>
      <pc:docMkLst>
        <pc:docMk/>
      </pc:docMkLst>
      <pc:sldChg chg="modSp mod">
        <pc:chgData name="Madeleine Whittaker" userId="71c59fde-86c6-479f-9649-c374dc9bffc6" providerId="ADAL" clId="{54653765-BA82-4F7E-8E6E-8E7C92F66CFC}" dt="2024-10-29T11:30:24.302" v="48" actId="20577"/>
        <pc:sldMkLst>
          <pc:docMk/>
          <pc:sldMk cId="1338393524" sldId="259"/>
        </pc:sldMkLst>
      </pc:sldChg>
      <pc:sldChg chg="modSp mod">
        <pc:chgData name="Madeleine Whittaker" userId="71c59fde-86c6-479f-9649-c374dc9bffc6" providerId="ADAL" clId="{54653765-BA82-4F7E-8E6E-8E7C92F66CFC}" dt="2024-10-29T11:34:31.082" v="106" actId="113"/>
        <pc:sldMkLst>
          <pc:docMk/>
          <pc:sldMk cId="851084889" sldId="263"/>
        </pc:sldMkLst>
      </pc:sldChg>
    </pc:docChg>
  </pc:docChgLst>
  <pc:docChgLst>
    <pc:chgData name="Madeleine Whittaker" userId="71c59fde-86c6-479f-9649-c374dc9bffc6" providerId="ADAL" clId="{7BFAA166-D3FA-48D1-AF57-EB67DBA84DFB}"/>
    <pc:docChg chg="undo custSel modSld">
      <pc:chgData name="Madeleine Whittaker" userId="71c59fde-86c6-479f-9649-c374dc9bffc6" providerId="ADAL" clId="{7BFAA166-D3FA-48D1-AF57-EB67DBA84DFB}" dt="2024-12-10T11:26:43.948" v="124"/>
      <pc:docMkLst>
        <pc:docMk/>
      </pc:docMkLst>
      <pc:sldChg chg="addSp modSp mod">
        <pc:chgData name="Madeleine Whittaker" userId="71c59fde-86c6-479f-9649-c374dc9bffc6" providerId="ADAL" clId="{7BFAA166-D3FA-48D1-AF57-EB67DBA84DFB}" dt="2024-12-10T11:26:43.948" v="124"/>
        <pc:sldMkLst>
          <pc:docMk/>
          <pc:sldMk cId="1338393524" sldId="259"/>
        </pc:sldMkLst>
      </pc:sldChg>
      <pc:sldChg chg="addSp modSp">
        <pc:chgData name="Madeleine Whittaker" userId="71c59fde-86c6-479f-9649-c374dc9bffc6" providerId="ADAL" clId="{7BFAA166-D3FA-48D1-AF57-EB67DBA84DFB}" dt="2024-12-10T11:26:37.867" v="123"/>
        <pc:sldMkLst>
          <pc:docMk/>
          <pc:sldMk cId="3976248423" sldId="262"/>
        </pc:sldMkLst>
      </pc:sldChg>
      <pc:sldChg chg="addSp modSp mod">
        <pc:chgData name="Madeleine Whittaker" userId="71c59fde-86c6-479f-9649-c374dc9bffc6" providerId="ADAL" clId="{7BFAA166-D3FA-48D1-AF57-EB67DBA84DFB}" dt="2024-12-10T11:26:29.717" v="122" actId="167"/>
        <pc:sldMkLst>
          <pc:docMk/>
          <pc:sldMk cId="851084889" sldId="263"/>
        </pc:sldMkLst>
      </pc:sldChg>
    </pc:docChg>
  </pc:docChgLst>
  <pc:docChgLst>
    <pc:chgData name="Madeleine Whittaker" userId="71c59fde-86c6-479f-9649-c374dc9bffc6" providerId="ADAL" clId="{EC4F83D4-DB5A-40D9-980D-72802976F960}"/>
    <pc:docChg chg="undo redo custSel addSld delSld modSld sldOrd">
      <pc:chgData name="Madeleine Whittaker" userId="71c59fde-86c6-479f-9649-c374dc9bffc6" providerId="ADAL" clId="{EC4F83D4-DB5A-40D9-980D-72802976F960}" dt="2025-03-17T17:51:30.152" v="1312" actId="1076"/>
      <pc:docMkLst>
        <pc:docMk/>
      </pc:docMkLst>
      <pc:sldChg chg="addSp delSp modSp add del mod">
        <pc:chgData name="Madeleine Whittaker" userId="71c59fde-86c6-479f-9649-c374dc9bffc6" providerId="ADAL" clId="{EC4F83D4-DB5A-40D9-980D-72802976F960}" dt="2025-03-17T16:04:01.415" v="948" actId="167"/>
        <pc:sldMkLst>
          <pc:docMk/>
          <pc:sldMk cId="1338393524" sldId="259"/>
        </pc:sldMkLst>
        <pc:spChg chg="mod">
          <ac:chgData name="Madeleine Whittaker" userId="71c59fde-86c6-479f-9649-c374dc9bffc6" providerId="ADAL" clId="{EC4F83D4-DB5A-40D9-980D-72802976F960}" dt="2025-03-14T17:24:47.127" v="820" actId="14100"/>
          <ac:spMkLst>
            <pc:docMk/>
            <pc:sldMk cId="1338393524" sldId="259"/>
            <ac:spMk id="5" creationId="{6BE58BDA-A549-F36E-AA81-BD25C6C5FC64}"/>
          </ac:spMkLst>
        </pc:spChg>
        <pc:picChg chg="add mod ord">
          <ac:chgData name="Madeleine Whittaker" userId="71c59fde-86c6-479f-9649-c374dc9bffc6" providerId="ADAL" clId="{EC4F83D4-DB5A-40D9-980D-72802976F960}" dt="2025-03-17T16:04:01.415" v="948" actId="167"/>
          <ac:picMkLst>
            <pc:docMk/>
            <pc:sldMk cId="1338393524" sldId="259"/>
            <ac:picMk id="3" creationId="{F66CFF30-9F46-B469-D8A2-104D9BAE904E}"/>
          </ac:picMkLst>
        </pc:picChg>
        <pc:picChg chg="add del mod ord">
          <ac:chgData name="Madeleine Whittaker" userId="71c59fde-86c6-479f-9649-c374dc9bffc6" providerId="ADAL" clId="{EC4F83D4-DB5A-40D9-980D-72802976F960}" dt="2025-03-17T16:03:47.821" v="944" actId="478"/>
          <ac:picMkLst>
            <pc:docMk/>
            <pc:sldMk cId="1338393524" sldId="259"/>
            <ac:picMk id="9" creationId="{DB7C1F82-AB1A-E02A-B3A5-5768ED5D3849}"/>
          </ac:picMkLst>
        </pc:picChg>
        <pc:picChg chg="add mod">
          <ac:chgData name="Madeleine Whittaker" userId="71c59fde-86c6-479f-9649-c374dc9bffc6" providerId="ADAL" clId="{EC4F83D4-DB5A-40D9-980D-72802976F960}" dt="2025-03-14T17:25:40.804" v="832" actId="1076"/>
          <ac:picMkLst>
            <pc:docMk/>
            <pc:sldMk cId="1338393524" sldId="259"/>
            <ac:picMk id="11" creationId="{5FD793A4-855A-C760-6F18-B7776C0E077E}"/>
          </ac:picMkLst>
        </pc:picChg>
      </pc:sldChg>
      <pc:sldChg chg="addSp modSp add del mod">
        <pc:chgData name="Madeleine Whittaker" userId="71c59fde-86c6-479f-9649-c374dc9bffc6" providerId="ADAL" clId="{EC4F83D4-DB5A-40D9-980D-72802976F960}" dt="2025-03-14T17:13:26.531" v="707" actId="1076"/>
        <pc:sldMkLst>
          <pc:docMk/>
          <pc:sldMk cId="3800817740" sldId="260"/>
        </pc:sldMkLst>
        <pc:picChg chg="add mod">
          <ac:chgData name="Madeleine Whittaker" userId="71c59fde-86c6-479f-9649-c374dc9bffc6" providerId="ADAL" clId="{EC4F83D4-DB5A-40D9-980D-72802976F960}" dt="2025-03-14T17:13:26.531" v="707" actId="1076"/>
          <ac:picMkLst>
            <pc:docMk/>
            <pc:sldMk cId="3800817740" sldId="260"/>
            <ac:picMk id="3" creationId="{93BD5422-264C-266D-2E98-41A9721D174E}"/>
          </ac:picMkLst>
        </pc:picChg>
      </pc:sldChg>
      <pc:sldChg chg="add del">
        <pc:chgData name="Madeleine Whittaker" userId="71c59fde-86c6-479f-9649-c374dc9bffc6" providerId="ADAL" clId="{EC4F83D4-DB5A-40D9-980D-72802976F960}" dt="2025-03-14T16:22:10.949" v="21"/>
        <pc:sldMkLst>
          <pc:docMk/>
          <pc:sldMk cId="3177999808" sldId="261"/>
        </pc:sldMkLst>
      </pc:sldChg>
      <pc:sldChg chg="add del">
        <pc:chgData name="Madeleine Whittaker" userId="71c59fde-86c6-479f-9649-c374dc9bffc6" providerId="ADAL" clId="{EC4F83D4-DB5A-40D9-980D-72802976F960}" dt="2025-03-14T16:35:45.423" v="243" actId="47"/>
        <pc:sldMkLst>
          <pc:docMk/>
          <pc:sldMk cId="3976248423" sldId="262"/>
        </pc:sldMkLst>
      </pc:sldChg>
      <pc:sldChg chg="del">
        <pc:chgData name="Madeleine Whittaker" userId="71c59fde-86c6-479f-9649-c374dc9bffc6" providerId="ADAL" clId="{EC4F83D4-DB5A-40D9-980D-72802976F960}" dt="2025-03-14T14:43:23.738" v="5" actId="47"/>
        <pc:sldMkLst>
          <pc:docMk/>
          <pc:sldMk cId="851084889" sldId="263"/>
        </pc:sldMkLst>
      </pc:sldChg>
      <pc:sldChg chg="add">
        <pc:chgData name="Madeleine Whittaker" userId="71c59fde-86c6-479f-9649-c374dc9bffc6" providerId="ADAL" clId="{EC4F83D4-DB5A-40D9-980D-72802976F960}" dt="2025-03-14T16:22:18.723" v="22"/>
        <pc:sldMkLst>
          <pc:docMk/>
          <pc:sldMk cId="3591942074" sldId="263"/>
        </pc:sldMkLst>
      </pc:sldChg>
      <pc:sldChg chg="addSp delSp modSp add mod">
        <pc:chgData name="Madeleine Whittaker" userId="71c59fde-86c6-479f-9649-c374dc9bffc6" providerId="ADAL" clId="{EC4F83D4-DB5A-40D9-980D-72802976F960}" dt="2025-03-17T16:03:25.193" v="939" actId="478"/>
        <pc:sldMkLst>
          <pc:docMk/>
          <pc:sldMk cId="3780201486" sldId="264"/>
        </pc:sldMkLst>
        <pc:spChg chg="mod">
          <ac:chgData name="Madeleine Whittaker" userId="71c59fde-86c6-479f-9649-c374dc9bffc6" providerId="ADAL" clId="{EC4F83D4-DB5A-40D9-980D-72802976F960}" dt="2025-03-14T16:30:55.083" v="38" actId="14100"/>
          <ac:spMkLst>
            <pc:docMk/>
            <pc:sldMk cId="3780201486" sldId="264"/>
            <ac:spMk id="5" creationId="{6BE58BDA-A549-F36E-AA81-BD25C6C5FC64}"/>
          </ac:spMkLst>
        </pc:spChg>
        <pc:spChg chg="del mod">
          <ac:chgData name="Madeleine Whittaker" userId="71c59fde-86c6-479f-9649-c374dc9bffc6" providerId="ADAL" clId="{EC4F83D4-DB5A-40D9-980D-72802976F960}" dt="2025-03-17T16:03:25.193" v="939" actId="478"/>
          <ac:spMkLst>
            <pc:docMk/>
            <pc:sldMk cId="3780201486" sldId="264"/>
            <ac:spMk id="6" creationId="{4E8998CC-C525-E33B-74A1-7A10B8C12941}"/>
          </ac:spMkLst>
        </pc:spChg>
        <pc:picChg chg="add mod ord">
          <ac:chgData name="Madeleine Whittaker" userId="71c59fde-86c6-479f-9649-c374dc9bffc6" providerId="ADAL" clId="{EC4F83D4-DB5A-40D9-980D-72802976F960}" dt="2025-03-17T16:03:11.247" v="935" actId="167"/>
          <ac:picMkLst>
            <pc:docMk/>
            <pc:sldMk cId="3780201486" sldId="264"/>
            <ac:picMk id="3" creationId="{5E911866-3013-522B-1009-5FDE9E89A2F8}"/>
          </ac:picMkLst>
        </pc:picChg>
        <pc:picChg chg="add del mod ord">
          <ac:chgData name="Madeleine Whittaker" userId="71c59fde-86c6-479f-9649-c374dc9bffc6" providerId="ADAL" clId="{EC4F83D4-DB5A-40D9-980D-72802976F960}" dt="2025-03-17T16:02:10.199" v="921" actId="478"/>
          <ac:picMkLst>
            <pc:docMk/>
            <pc:sldMk cId="3780201486" sldId="264"/>
            <ac:picMk id="9" creationId="{D3F12DB8-245F-A716-F5FE-1781D487A615}"/>
          </ac:picMkLst>
        </pc:picChg>
      </pc:sldChg>
      <pc:sldChg chg="add del">
        <pc:chgData name="Madeleine Whittaker" userId="71c59fde-86c6-479f-9649-c374dc9bffc6" providerId="ADAL" clId="{EC4F83D4-DB5A-40D9-980D-72802976F960}" dt="2025-03-14T14:43:43.617" v="9" actId="47"/>
        <pc:sldMkLst>
          <pc:docMk/>
          <pc:sldMk cId="461897785" sldId="265"/>
        </pc:sldMkLst>
      </pc:sldChg>
      <pc:sldChg chg="addSp modSp add">
        <pc:chgData name="Madeleine Whittaker" userId="71c59fde-86c6-479f-9649-c374dc9bffc6" providerId="ADAL" clId="{EC4F83D4-DB5A-40D9-980D-72802976F960}" dt="2025-03-14T17:13:33.464" v="709"/>
        <pc:sldMkLst>
          <pc:docMk/>
          <pc:sldMk cId="1339193207" sldId="265"/>
        </pc:sldMkLst>
        <pc:picChg chg="add mod">
          <ac:chgData name="Madeleine Whittaker" userId="71c59fde-86c6-479f-9649-c374dc9bffc6" providerId="ADAL" clId="{EC4F83D4-DB5A-40D9-980D-72802976F960}" dt="2025-03-14T17:13:33.464" v="709"/>
          <ac:picMkLst>
            <pc:docMk/>
            <pc:sldMk cId="1339193207" sldId="265"/>
            <ac:picMk id="2" creationId="{F8206F76-3496-D0EF-584E-C8CC307E1FDB}"/>
          </ac:picMkLst>
        </pc:picChg>
      </pc:sldChg>
      <pc:sldChg chg="addSp modSp add">
        <pc:chgData name="Madeleine Whittaker" userId="71c59fde-86c6-479f-9649-c374dc9bffc6" providerId="ADAL" clId="{EC4F83D4-DB5A-40D9-980D-72802976F960}" dt="2025-03-14T17:13:31.079" v="708"/>
        <pc:sldMkLst>
          <pc:docMk/>
          <pc:sldMk cId="3170577993" sldId="266"/>
        </pc:sldMkLst>
        <pc:picChg chg="add mod">
          <ac:chgData name="Madeleine Whittaker" userId="71c59fde-86c6-479f-9649-c374dc9bffc6" providerId="ADAL" clId="{EC4F83D4-DB5A-40D9-980D-72802976F960}" dt="2025-03-14T17:13:31.079" v="708"/>
          <ac:picMkLst>
            <pc:docMk/>
            <pc:sldMk cId="3170577993" sldId="266"/>
            <ac:picMk id="2" creationId="{31E44EE8-B9BE-80BE-56D5-FBD0945733F0}"/>
          </ac:picMkLst>
        </pc:picChg>
      </pc:sldChg>
      <pc:sldChg chg="addSp modSp add">
        <pc:chgData name="Madeleine Whittaker" userId="71c59fde-86c6-479f-9649-c374dc9bffc6" providerId="ADAL" clId="{EC4F83D4-DB5A-40D9-980D-72802976F960}" dt="2025-03-14T17:13:35.409" v="710"/>
        <pc:sldMkLst>
          <pc:docMk/>
          <pc:sldMk cId="2947246025" sldId="267"/>
        </pc:sldMkLst>
        <pc:picChg chg="add mod">
          <ac:chgData name="Madeleine Whittaker" userId="71c59fde-86c6-479f-9649-c374dc9bffc6" providerId="ADAL" clId="{EC4F83D4-DB5A-40D9-980D-72802976F960}" dt="2025-03-14T17:13:35.409" v="710"/>
          <ac:picMkLst>
            <pc:docMk/>
            <pc:sldMk cId="2947246025" sldId="267"/>
            <ac:picMk id="2" creationId="{168A89C1-1985-C16E-38D4-498F20A1D313}"/>
          </ac:picMkLst>
        </pc:picChg>
      </pc:sldChg>
      <pc:sldChg chg="addSp modSp add">
        <pc:chgData name="Madeleine Whittaker" userId="71c59fde-86c6-479f-9649-c374dc9bffc6" providerId="ADAL" clId="{EC4F83D4-DB5A-40D9-980D-72802976F960}" dt="2025-03-14T17:13:37.242" v="711"/>
        <pc:sldMkLst>
          <pc:docMk/>
          <pc:sldMk cId="919725516" sldId="268"/>
        </pc:sldMkLst>
        <pc:picChg chg="add mod">
          <ac:chgData name="Madeleine Whittaker" userId="71c59fde-86c6-479f-9649-c374dc9bffc6" providerId="ADAL" clId="{EC4F83D4-DB5A-40D9-980D-72802976F960}" dt="2025-03-14T17:13:37.242" v="711"/>
          <ac:picMkLst>
            <pc:docMk/>
            <pc:sldMk cId="919725516" sldId="268"/>
            <ac:picMk id="2" creationId="{309D0867-609D-11DB-2259-6F5206F7BF62}"/>
          </ac:picMkLst>
        </pc:picChg>
      </pc:sldChg>
      <pc:sldChg chg="addSp modSp add">
        <pc:chgData name="Madeleine Whittaker" userId="71c59fde-86c6-479f-9649-c374dc9bffc6" providerId="ADAL" clId="{EC4F83D4-DB5A-40D9-980D-72802976F960}" dt="2025-03-14T17:13:40.193" v="712"/>
        <pc:sldMkLst>
          <pc:docMk/>
          <pc:sldMk cId="3697410077" sldId="269"/>
        </pc:sldMkLst>
        <pc:picChg chg="add mod">
          <ac:chgData name="Madeleine Whittaker" userId="71c59fde-86c6-479f-9649-c374dc9bffc6" providerId="ADAL" clId="{EC4F83D4-DB5A-40D9-980D-72802976F960}" dt="2025-03-14T17:13:40.193" v="712"/>
          <ac:picMkLst>
            <pc:docMk/>
            <pc:sldMk cId="3697410077" sldId="269"/>
            <ac:picMk id="2" creationId="{8C2C0977-D472-6ABD-B0CA-33B965E19A8F}"/>
          </ac:picMkLst>
        </pc:picChg>
      </pc:sldChg>
      <pc:sldChg chg="addSp delSp modSp add mod">
        <pc:chgData name="Madeleine Whittaker" userId="71c59fde-86c6-479f-9649-c374dc9bffc6" providerId="ADAL" clId="{EC4F83D4-DB5A-40D9-980D-72802976F960}" dt="2025-03-17T16:25:05.746" v="1135" actId="478"/>
        <pc:sldMkLst>
          <pc:docMk/>
          <pc:sldMk cId="2138646891" sldId="270"/>
        </pc:sldMkLst>
        <pc:spChg chg="add del mod">
          <ac:chgData name="Madeleine Whittaker" userId="71c59fde-86c6-479f-9649-c374dc9bffc6" providerId="ADAL" clId="{EC4F83D4-DB5A-40D9-980D-72802976F960}" dt="2025-03-17T16:25:05.746" v="1135" actId="478"/>
          <ac:spMkLst>
            <pc:docMk/>
            <pc:sldMk cId="2138646891" sldId="270"/>
            <ac:spMk id="4" creationId="{A15CEF53-F226-020D-C2FE-39FAEF92FFE9}"/>
          </ac:spMkLst>
        </pc:spChg>
        <pc:picChg chg="add mod">
          <ac:chgData name="Madeleine Whittaker" userId="71c59fde-86c6-479f-9649-c374dc9bffc6" providerId="ADAL" clId="{EC4F83D4-DB5A-40D9-980D-72802976F960}" dt="2025-03-17T16:02:28.695" v="927"/>
          <ac:picMkLst>
            <pc:docMk/>
            <pc:sldMk cId="2138646891" sldId="270"/>
            <ac:picMk id="3" creationId="{FE9F8487-34AF-441F-F6F0-BBBC2642CA8C}"/>
          </ac:picMkLst>
        </pc:picChg>
        <pc:picChg chg="add del mod ord">
          <ac:chgData name="Madeleine Whittaker" userId="71c59fde-86c6-479f-9649-c374dc9bffc6" providerId="ADAL" clId="{EC4F83D4-DB5A-40D9-980D-72802976F960}" dt="2025-03-17T16:02:13.598" v="922" actId="478"/>
          <ac:picMkLst>
            <pc:docMk/>
            <pc:sldMk cId="2138646891" sldId="270"/>
            <ac:picMk id="6" creationId="{5039CEAB-E524-083B-7A97-B4E200F284BA}"/>
          </ac:picMkLst>
        </pc:picChg>
        <pc:picChg chg="add mod ord">
          <ac:chgData name="Madeleine Whittaker" userId="71c59fde-86c6-479f-9649-c374dc9bffc6" providerId="ADAL" clId="{EC4F83D4-DB5A-40D9-980D-72802976F960}" dt="2025-03-17T16:03:42.125" v="943" actId="167"/>
          <ac:picMkLst>
            <pc:docMk/>
            <pc:sldMk cId="2138646891" sldId="270"/>
            <ac:picMk id="7" creationId="{F67CBB98-E35E-7813-174E-D616C2675649}"/>
          </ac:picMkLst>
        </pc:picChg>
      </pc:sldChg>
      <pc:sldChg chg="add del">
        <pc:chgData name="Madeleine Whittaker" userId="71c59fde-86c6-479f-9649-c374dc9bffc6" providerId="ADAL" clId="{EC4F83D4-DB5A-40D9-980D-72802976F960}" dt="2025-03-14T16:21:51.815" v="19" actId="47"/>
        <pc:sldMkLst>
          <pc:docMk/>
          <pc:sldMk cId="1694457166" sldId="271"/>
        </pc:sldMkLst>
      </pc:sldChg>
      <pc:sldChg chg="add">
        <pc:chgData name="Madeleine Whittaker" userId="71c59fde-86c6-479f-9649-c374dc9bffc6" providerId="ADAL" clId="{EC4F83D4-DB5A-40D9-980D-72802976F960}" dt="2025-03-14T16:22:02.011" v="20"/>
        <pc:sldMkLst>
          <pc:docMk/>
          <pc:sldMk cId="2141602500" sldId="271"/>
        </pc:sldMkLst>
      </pc:sldChg>
      <pc:sldChg chg="add del">
        <pc:chgData name="Madeleine Whittaker" userId="71c59fde-86c6-479f-9649-c374dc9bffc6" providerId="ADAL" clId="{EC4F83D4-DB5A-40D9-980D-72802976F960}" dt="2025-03-14T16:21:44.777" v="17" actId="47"/>
        <pc:sldMkLst>
          <pc:docMk/>
          <pc:sldMk cId="3702409618" sldId="271"/>
        </pc:sldMkLst>
      </pc:sldChg>
      <pc:sldChg chg="add">
        <pc:chgData name="Madeleine Whittaker" userId="71c59fde-86c6-479f-9649-c374dc9bffc6" providerId="ADAL" clId="{EC4F83D4-DB5A-40D9-980D-72802976F960}" dt="2025-03-14T16:22:25.245" v="23"/>
        <pc:sldMkLst>
          <pc:docMk/>
          <pc:sldMk cId="215942834" sldId="272"/>
        </pc:sldMkLst>
      </pc:sldChg>
      <pc:sldChg chg="add">
        <pc:chgData name="Madeleine Whittaker" userId="71c59fde-86c6-479f-9649-c374dc9bffc6" providerId="ADAL" clId="{EC4F83D4-DB5A-40D9-980D-72802976F960}" dt="2025-03-14T16:22:37.834" v="24"/>
        <pc:sldMkLst>
          <pc:docMk/>
          <pc:sldMk cId="1142672522" sldId="273"/>
        </pc:sldMkLst>
      </pc:sldChg>
      <pc:sldChg chg="add">
        <pc:chgData name="Madeleine Whittaker" userId="71c59fde-86c6-479f-9649-c374dc9bffc6" providerId="ADAL" clId="{EC4F83D4-DB5A-40D9-980D-72802976F960}" dt="2025-03-14T16:22:37.834" v="24"/>
        <pc:sldMkLst>
          <pc:docMk/>
          <pc:sldMk cId="3390910212" sldId="274"/>
        </pc:sldMkLst>
      </pc:sldChg>
      <pc:sldChg chg="add">
        <pc:chgData name="Madeleine Whittaker" userId="71c59fde-86c6-479f-9649-c374dc9bffc6" providerId="ADAL" clId="{EC4F83D4-DB5A-40D9-980D-72802976F960}" dt="2025-03-14T16:22:37.834" v="24"/>
        <pc:sldMkLst>
          <pc:docMk/>
          <pc:sldMk cId="1537830669" sldId="275"/>
        </pc:sldMkLst>
      </pc:sldChg>
      <pc:sldChg chg="add">
        <pc:chgData name="Madeleine Whittaker" userId="71c59fde-86c6-479f-9649-c374dc9bffc6" providerId="ADAL" clId="{EC4F83D4-DB5A-40D9-980D-72802976F960}" dt="2025-03-14T16:22:37.834" v="24"/>
        <pc:sldMkLst>
          <pc:docMk/>
          <pc:sldMk cId="1786408064" sldId="276"/>
        </pc:sldMkLst>
      </pc:sldChg>
      <pc:sldChg chg="add">
        <pc:chgData name="Madeleine Whittaker" userId="71c59fde-86c6-479f-9649-c374dc9bffc6" providerId="ADAL" clId="{EC4F83D4-DB5A-40D9-980D-72802976F960}" dt="2025-03-14T16:22:37.834" v="24"/>
        <pc:sldMkLst>
          <pc:docMk/>
          <pc:sldMk cId="3864959090" sldId="277"/>
        </pc:sldMkLst>
      </pc:sldChg>
      <pc:sldChg chg="add del">
        <pc:chgData name="Madeleine Whittaker" userId="71c59fde-86c6-479f-9649-c374dc9bffc6" providerId="ADAL" clId="{EC4F83D4-DB5A-40D9-980D-72802976F960}" dt="2025-03-14T16:36:40.075" v="293" actId="47"/>
        <pc:sldMkLst>
          <pc:docMk/>
          <pc:sldMk cId="4221825097" sldId="278"/>
        </pc:sldMkLst>
      </pc:sldChg>
      <pc:sldChg chg="addSp modSp add mod">
        <pc:chgData name="Madeleine Whittaker" userId="71c59fde-86c6-479f-9649-c374dc9bffc6" providerId="ADAL" clId="{EC4F83D4-DB5A-40D9-980D-72802976F960}" dt="2025-03-14T17:26:10.731" v="851" actId="1076"/>
        <pc:sldMkLst>
          <pc:docMk/>
          <pc:sldMk cId="2535155599" sldId="279"/>
        </pc:sldMkLst>
        <pc:picChg chg="add mod">
          <ac:chgData name="Madeleine Whittaker" userId="71c59fde-86c6-479f-9649-c374dc9bffc6" providerId="ADAL" clId="{EC4F83D4-DB5A-40D9-980D-72802976F960}" dt="2025-03-14T17:26:10.731" v="851" actId="1076"/>
          <ac:picMkLst>
            <pc:docMk/>
            <pc:sldMk cId="2535155599" sldId="279"/>
            <ac:picMk id="2" creationId="{9497B8F5-1664-779F-B322-2D92C7BC0E89}"/>
          </ac:picMkLst>
        </pc:picChg>
      </pc:sldChg>
      <pc:sldChg chg="addSp modSp add">
        <pc:chgData name="Madeleine Whittaker" userId="71c59fde-86c6-479f-9649-c374dc9bffc6" providerId="ADAL" clId="{EC4F83D4-DB5A-40D9-980D-72802976F960}" dt="2025-03-14T17:26:14.353" v="852"/>
        <pc:sldMkLst>
          <pc:docMk/>
          <pc:sldMk cId="1998269080" sldId="280"/>
        </pc:sldMkLst>
        <pc:picChg chg="add mod">
          <ac:chgData name="Madeleine Whittaker" userId="71c59fde-86c6-479f-9649-c374dc9bffc6" providerId="ADAL" clId="{EC4F83D4-DB5A-40D9-980D-72802976F960}" dt="2025-03-14T17:26:14.353" v="852"/>
          <ac:picMkLst>
            <pc:docMk/>
            <pc:sldMk cId="1998269080" sldId="280"/>
            <ac:picMk id="4" creationId="{C13FB674-FF4B-DE0B-6EAE-EAAC8ADC4ACB}"/>
          </ac:picMkLst>
        </pc:picChg>
      </pc:sldChg>
      <pc:sldChg chg="addSp modSp add">
        <pc:chgData name="Madeleine Whittaker" userId="71c59fde-86c6-479f-9649-c374dc9bffc6" providerId="ADAL" clId="{EC4F83D4-DB5A-40D9-980D-72802976F960}" dt="2025-03-14T17:26:15.959" v="853"/>
        <pc:sldMkLst>
          <pc:docMk/>
          <pc:sldMk cId="2075845621" sldId="281"/>
        </pc:sldMkLst>
        <pc:picChg chg="add mod">
          <ac:chgData name="Madeleine Whittaker" userId="71c59fde-86c6-479f-9649-c374dc9bffc6" providerId="ADAL" clId="{EC4F83D4-DB5A-40D9-980D-72802976F960}" dt="2025-03-14T17:26:15.959" v="853"/>
          <ac:picMkLst>
            <pc:docMk/>
            <pc:sldMk cId="2075845621" sldId="281"/>
            <ac:picMk id="4" creationId="{F66EDBAA-25CF-0CCE-F029-04F489EBF476}"/>
          </ac:picMkLst>
        </pc:picChg>
      </pc:sldChg>
      <pc:sldChg chg="addSp delSp modSp add mod">
        <pc:chgData name="Madeleine Whittaker" userId="71c59fde-86c6-479f-9649-c374dc9bffc6" providerId="ADAL" clId="{EC4F83D4-DB5A-40D9-980D-72802976F960}" dt="2025-03-17T16:24:20.680" v="1129" actId="478"/>
        <pc:sldMkLst>
          <pc:docMk/>
          <pc:sldMk cId="4199280644" sldId="282"/>
        </pc:sldMkLst>
        <pc:spChg chg="add del mod">
          <ac:chgData name="Madeleine Whittaker" userId="71c59fde-86c6-479f-9649-c374dc9bffc6" providerId="ADAL" clId="{EC4F83D4-DB5A-40D9-980D-72802976F960}" dt="2025-03-17T16:05:02.040" v="971" actId="478"/>
          <ac:spMkLst>
            <pc:docMk/>
            <pc:sldMk cId="4199280644" sldId="282"/>
            <ac:spMk id="4" creationId="{FB32DB0B-5A45-8357-9FB9-7024E4FCA236}"/>
          </ac:spMkLst>
        </pc:spChg>
        <pc:spChg chg="mod">
          <ac:chgData name="Madeleine Whittaker" userId="71c59fde-86c6-479f-9649-c374dc9bffc6" providerId="ADAL" clId="{EC4F83D4-DB5A-40D9-980D-72802976F960}" dt="2025-03-14T17:29:17.620" v="863" actId="20577"/>
          <ac:spMkLst>
            <pc:docMk/>
            <pc:sldMk cId="4199280644" sldId="282"/>
            <ac:spMk id="5" creationId="{6BE58BDA-A549-F36E-AA81-BD25C6C5FC64}"/>
          </ac:spMkLst>
        </pc:spChg>
        <pc:spChg chg="add del mod">
          <ac:chgData name="Madeleine Whittaker" userId="71c59fde-86c6-479f-9649-c374dc9bffc6" providerId="ADAL" clId="{EC4F83D4-DB5A-40D9-980D-72802976F960}" dt="2025-03-17T16:24:20.680" v="1129" actId="478"/>
          <ac:spMkLst>
            <pc:docMk/>
            <pc:sldMk cId="4199280644" sldId="282"/>
            <ac:spMk id="6" creationId="{C1238981-1921-5A0D-6950-1C6535F65ABF}"/>
          </ac:spMkLst>
        </pc:spChg>
        <pc:spChg chg="add del mod">
          <ac:chgData name="Madeleine Whittaker" userId="71c59fde-86c6-479f-9649-c374dc9bffc6" providerId="ADAL" clId="{EC4F83D4-DB5A-40D9-980D-72802976F960}" dt="2025-03-17T16:05:03.478" v="972" actId="478"/>
          <ac:spMkLst>
            <pc:docMk/>
            <pc:sldMk cId="4199280644" sldId="282"/>
            <ac:spMk id="7" creationId="{9C9A8466-8EAB-D15A-7E08-6456FDFAEC61}"/>
          </ac:spMkLst>
        </pc:spChg>
        <pc:picChg chg="add mod ord">
          <ac:chgData name="Madeleine Whittaker" userId="71c59fde-86c6-479f-9649-c374dc9bffc6" providerId="ADAL" clId="{EC4F83D4-DB5A-40D9-980D-72802976F960}" dt="2025-03-17T16:04:12.141" v="952" actId="167"/>
          <ac:picMkLst>
            <pc:docMk/>
            <pc:sldMk cId="4199280644" sldId="282"/>
            <ac:picMk id="3" creationId="{733DB187-AFB8-41BB-2DD5-1F93B7F60C8A}"/>
          </ac:picMkLst>
        </pc:picChg>
        <pc:picChg chg="add del mod">
          <ac:chgData name="Madeleine Whittaker" userId="71c59fde-86c6-479f-9649-c374dc9bffc6" providerId="ADAL" clId="{EC4F83D4-DB5A-40D9-980D-72802976F960}" dt="2025-03-17T16:24:19.395" v="1128" actId="478"/>
          <ac:picMkLst>
            <pc:docMk/>
            <pc:sldMk cId="4199280644" sldId="282"/>
            <ac:picMk id="8" creationId="{BDF4F19D-98AB-236B-1BFD-84F017285A73}"/>
          </ac:picMkLst>
        </pc:picChg>
        <pc:picChg chg="add del mod ord">
          <ac:chgData name="Madeleine Whittaker" userId="71c59fde-86c6-479f-9649-c374dc9bffc6" providerId="ADAL" clId="{EC4F83D4-DB5A-40D9-980D-72802976F960}" dt="2025-03-17T16:04:35.652" v="960" actId="478"/>
          <ac:picMkLst>
            <pc:docMk/>
            <pc:sldMk cId="4199280644" sldId="282"/>
            <ac:picMk id="9" creationId="{33127738-D121-F901-6E4E-3E9D75ECCD12}"/>
          </ac:picMkLst>
        </pc:picChg>
      </pc:sldChg>
      <pc:sldChg chg="add">
        <pc:chgData name="Madeleine Whittaker" userId="71c59fde-86c6-479f-9649-c374dc9bffc6" providerId="ADAL" clId="{EC4F83D4-DB5A-40D9-980D-72802976F960}" dt="2025-03-14T16:23:23.750" v="27"/>
        <pc:sldMkLst>
          <pc:docMk/>
          <pc:sldMk cId="2961826936" sldId="283"/>
        </pc:sldMkLst>
      </pc:sldChg>
      <pc:sldChg chg="add">
        <pc:chgData name="Madeleine Whittaker" userId="71c59fde-86c6-479f-9649-c374dc9bffc6" providerId="ADAL" clId="{EC4F83D4-DB5A-40D9-980D-72802976F960}" dt="2025-03-14T16:23:23.750" v="27"/>
        <pc:sldMkLst>
          <pc:docMk/>
          <pc:sldMk cId="1134419493" sldId="284"/>
        </pc:sldMkLst>
      </pc:sldChg>
      <pc:sldChg chg="modSp add mod">
        <pc:chgData name="Madeleine Whittaker" userId="71c59fde-86c6-479f-9649-c374dc9bffc6" providerId="ADAL" clId="{EC4F83D4-DB5A-40D9-980D-72802976F960}" dt="2025-03-14T16:23:23.887" v="28" actId="27636"/>
        <pc:sldMkLst>
          <pc:docMk/>
          <pc:sldMk cId="3649974417" sldId="285"/>
        </pc:sldMkLst>
        <pc:spChg chg="mod">
          <ac:chgData name="Madeleine Whittaker" userId="71c59fde-86c6-479f-9649-c374dc9bffc6" providerId="ADAL" clId="{EC4F83D4-DB5A-40D9-980D-72802976F960}" dt="2025-03-14T16:23:23.887" v="28" actId="27636"/>
          <ac:spMkLst>
            <pc:docMk/>
            <pc:sldMk cId="3649974417" sldId="285"/>
            <ac:spMk id="4" creationId="{8EE18720-478E-62FE-6B03-2D3333292F77}"/>
          </ac:spMkLst>
        </pc:spChg>
      </pc:sldChg>
      <pc:sldChg chg="add">
        <pc:chgData name="Madeleine Whittaker" userId="71c59fde-86c6-479f-9649-c374dc9bffc6" providerId="ADAL" clId="{EC4F83D4-DB5A-40D9-980D-72802976F960}" dt="2025-03-14T16:23:23.750" v="27"/>
        <pc:sldMkLst>
          <pc:docMk/>
          <pc:sldMk cId="4033640506" sldId="286"/>
        </pc:sldMkLst>
      </pc:sldChg>
      <pc:sldChg chg="add">
        <pc:chgData name="Madeleine Whittaker" userId="71c59fde-86c6-479f-9649-c374dc9bffc6" providerId="ADAL" clId="{EC4F83D4-DB5A-40D9-980D-72802976F960}" dt="2025-03-14T16:23:23.750" v="27"/>
        <pc:sldMkLst>
          <pc:docMk/>
          <pc:sldMk cId="2879255050" sldId="287"/>
        </pc:sldMkLst>
      </pc:sldChg>
      <pc:sldChg chg="add">
        <pc:chgData name="Madeleine Whittaker" userId="71c59fde-86c6-479f-9649-c374dc9bffc6" providerId="ADAL" clId="{EC4F83D4-DB5A-40D9-980D-72802976F960}" dt="2025-03-14T16:23:23.750" v="27"/>
        <pc:sldMkLst>
          <pc:docMk/>
          <pc:sldMk cId="4049492253" sldId="288"/>
        </pc:sldMkLst>
      </pc:sldChg>
      <pc:sldChg chg="add">
        <pc:chgData name="Madeleine Whittaker" userId="71c59fde-86c6-479f-9649-c374dc9bffc6" providerId="ADAL" clId="{EC4F83D4-DB5A-40D9-980D-72802976F960}" dt="2025-03-14T16:23:23.750" v="27"/>
        <pc:sldMkLst>
          <pc:docMk/>
          <pc:sldMk cId="633738471" sldId="289"/>
        </pc:sldMkLst>
      </pc:sldChg>
      <pc:sldChg chg="add del">
        <pc:chgData name="Madeleine Whittaker" userId="71c59fde-86c6-479f-9649-c374dc9bffc6" providerId="ADAL" clId="{EC4F83D4-DB5A-40D9-980D-72802976F960}" dt="2025-03-14T16:38:56.349" v="378" actId="47"/>
        <pc:sldMkLst>
          <pc:docMk/>
          <pc:sldMk cId="3773856949" sldId="290"/>
        </pc:sldMkLst>
      </pc:sldChg>
      <pc:sldChg chg="addSp delSp modSp add mod">
        <pc:chgData name="Madeleine Whittaker" userId="71c59fde-86c6-479f-9649-c374dc9bffc6" providerId="ADAL" clId="{EC4F83D4-DB5A-40D9-980D-72802976F960}" dt="2025-03-17T16:06:38.401" v="991" actId="167"/>
        <pc:sldMkLst>
          <pc:docMk/>
          <pc:sldMk cId="796667728" sldId="291"/>
        </pc:sldMkLst>
        <pc:spChg chg="add del mod">
          <ac:chgData name="Madeleine Whittaker" userId="71c59fde-86c6-479f-9649-c374dc9bffc6" providerId="ADAL" clId="{EC4F83D4-DB5A-40D9-980D-72802976F960}" dt="2025-03-17T16:06:23.828" v="988" actId="478"/>
          <ac:spMkLst>
            <pc:docMk/>
            <pc:sldMk cId="796667728" sldId="291"/>
            <ac:spMk id="4" creationId="{4F54FCCD-B3AD-4187-5165-749D5941EAC4}"/>
          </ac:spMkLst>
        </pc:spChg>
        <pc:spChg chg="mod">
          <ac:chgData name="Madeleine Whittaker" userId="71c59fde-86c6-479f-9649-c374dc9bffc6" providerId="ADAL" clId="{EC4F83D4-DB5A-40D9-980D-72802976F960}" dt="2025-03-14T16:40:36.281" v="468" actId="20577"/>
          <ac:spMkLst>
            <pc:docMk/>
            <pc:sldMk cId="796667728" sldId="291"/>
            <ac:spMk id="5" creationId="{E4F52605-3ED2-5535-6C28-172E66EAD0F6}"/>
          </ac:spMkLst>
        </pc:spChg>
        <pc:picChg chg="add mod ord">
          <ac:chgData name="Madeleine Whittaker" userId="71c59fde-86c6-479f-9649-c374dc9bffc6" providerId="ADAL" clId="{EC4F83D4-DB5A-40D9-980D-72802976F960}" dt="2025-03-17T16:06:38.401" v="991" actId="167"/>
          <ac:picMkLst>
            <pc:docMk/>
            <pc:sldMk cId="796667728" sldId="291"/>
            <ac:picMk id="3" creationId="{9966F608-891E-F62E-0C2D-A4BAC5302211}"/>
          </ac:picMkLst>
        </pc:picChg>
        <pc:picChg chg="add del mod ord">
          <ac:chgData name="Madeleine Whittaker" userId="71c59fde-86c6-479f-9649-c374dc9bffc6" providerId="ADAL" clId="{EC4F83D4-DB5A-40D9-980D-72802976F960}" dt="2025-03-17T16:06:24.492" v="989" actId="478"/>
          <ac:picMkLst>
            <pc:docMk/>
            <pc:sldMk cId="796667728" sldId="291"/>
            <ac:picMk id="8" creationId="{62ED6133-8639-2C81-8766-F2509AC14D83}"/>
          </ac:picMkLst>
        </pc:picChg>
      </pc:sldChg>
      <pc:sldChg chg="addSp delSp modSp add mod">
        <pc:chgData name="Madeleine Whittaker" userId="71c59fde-86c6-479f-9649-c374dc9bffc6" providerId="ADAL" clId="{EC4F83D4-DB5A-40D9-980D-72802976F960}" dt="2025-03-17T17:50:13.368" v="1305" actId="20577"/>
        <pc:sldMkLst>
          <pc:docMk/>
          <pc:sldMk cId="3788681361" sldId="292"/>
        </pc:sldMkLst>
        <pc:spChg chg="mod">
          <ac:chgData name="Madeleine Whittaker" userId="71c59fde-86c6-479f-9649-c374dc9bffc6" providerId="ADAL" clId="{EC4F83D4-DB5A-40D9-980D-72802976F960}" dt="2025-03-17T17:50:13.368" v="1305" actId="20577"/>
          <ac:spMkLst>
            <pc:docMk/>
            <pc:sldMk cId="3788681361" sldId="292"/>
            <ac:spMk id="5" creationId="{1DE0581A-9896-EBCA-CACC-05E530296E72}"/>
          </ac:spMkLst>
        </pc:spChg>
        <pc:picChg chg="add mod ord">
          <ac:chgData name="Madeleine Whittaker" userId="71c59fde-86c6-479f-9649-c374dc9bffc6" providerId="ADAL" clId="{EC4F83D4-DB5A-40D9-980D-72802976F960}" dt="2025-03-17T16:06:52.128" v="996" actId="167"/>
          <ac:picMkLst>
            <pc:docMk/>
            <pc:sldMk cId="3788681361" sldId="292"/>
            <ac:picMk id="3" creationId="{C2A7B9AE-AA80-2F19-ABF2-2F416649A96A}"/>
          </ac:picMkLst>
        </pc:picChg>
        <pc:picChg chg="add del mod ord">
          <ac:chgData name="Madeleine Whittaker" userId="71c59fde-86c6-479f-9649-c374dc9bffc6" providerId="ADAL" clId="{EC4F83D4-DB5A-40D9-980D-72802976F960}" dt="2025-03-17T16:06:43.812" v="992" actId="478"/>
          <ac:picMkLst>
            <pc:docMk/>
            <pc:sldMk cId="3788681361" sldId="292"/>
            <ac:picMk id="9" creationId="{3C919A3C-23BE-6427-8305-C1F83D7082F4}"/>
          </ac:picMkLst>
        </pc:picChg>
        <pc:picChg chg="add mod">
          <ac:chgData name="Madeleine Whittaker" userId="71c59fde-86c6-479f-9649-c374dc9bffc6" providerId="ADAL" clId="{EC4F83D4-DB5A-40D9-980D-72802976F960}" dt="2025-03-14T17:37:18.107" v="906" actId="14100"/>
          <ac:picMkLst>
            <pc:docMk/>
            <pc:sldMk cId="3788681361" sldId="292"/>
            <ac:picMk id="1026" creationId="{65F8DD86-6BD6-3FFA-1BA7-466B81A1AEDB}"/>
          </ac:picMkLst>
        </pc:picChg>
      </pc:sldChg>
      <pc:sldChg chg="addSp delSp modSp add mod">
        <pc:chgData name="Madeleine Whittaker" userId="71c59fde-86c6-479f-9649-c374dc9bffc6" providerId="ADAL" clId="{EC4F83D4-DB5A-40D9-980D-72802976F960}" dt="2025-03-14T17:18:52.817" v="801" actId="478"/>
        <pc:sldMkLst>
          <pc:docMk/>
          <pc:sldMk cId="3187777843" sldId="293"/>
        </pc:sldMkLst>
        <pc:spChg chg="add mod">
          <ac:chgData name="Madeleine Whittaker" userId="71c59fde-86c6-479f-9649-c374dc9bffc6" providerId="ADAL" clId="{EC4F83D4-DB5A-40D9-980D-72802976F960}" dt="2025-03-14T16:32:19.306" v="59" actId="20577"/>
          <ac:spMkLst>
            <pc:docMk/>
            <pc:sldMk cId="3187777843" sldId="293"/>
            <ac:spMk id="4" creationId="{D7F4FC64-0F88-4A24-EEE5-65E732D97407}"/>
          </ac:spMkLst>
        </pc:spChg>
        <pc:spChg chg="add mod">
          <ac:chgData name="Madeleine Whittaker" userId="71c59fde-86c6-479f-9649-c374dc9bffc6" providerId="ADAL" clId="{EC4F83D4-DB5A-40D9-980D-72802976F960}" dt="2025-03-14T16:55:14.066" v="688" actId="1036"/>
          <ac:spMkLst>
            <pc:docMk/>
            <pc:sldMk cId="3187777843" sldId="293"/>
            <ac:spMk id="7" creationId="{06BA5A20-8DB4-096A-E28C-D01EEB25E534}"/>
          </ac:spMkLst>
        </pc:spChg>
        <pc:picChg chg="add mod ord">
          <ac:chgData name="Madeleine Whittaker" userId="71c59fde-86c6-479f-9649-c374dc9bffc6" providerId="ADAL" clId="{EC4F83D4-DB5A-40D9-980D-72802976F960}" dt="2025-03-14T16:54:58.672" v="664" actId="167"/>
          <ac:picMkLst>
            <pc:docMk/>
            <pc:sldMk cId="3187777843" sldId="293"/>
            <ac:picMk id="9" creationId="{30865D8B-74D8-F24D-482A-950D9649C682}"/>
          </ac:picMkLst>
        </pc:picChg>
      </pc:sldChg>
      <pc:sldChg chg="addSp delSp modSp add mod">
        <pc:chgData name="Madeleine Whittaker" userId="71c59fde-86c6-479f-9649-c374dc9bffc6" providerId="ADAL" clId="{EC4F83D4-DB5A-40D9-980D-72802976F960}" dt="2025-03-17T16:24:36.023" v="1132" actId="478"/>
        <pc:sldMkLst>
          <pc:docMk/>
          <pc:sldMk cId="346465145" sldId="294"/>
        </pc:sldMkLst>
        <pc:spChg chg="mod">
          <ac:chgData name="Madeleine Whittaker" userId="71c59fde-86c6-479f-9649-c374dc9bffc6" providerId="ADAL" clId="{EC4F83D4-DB5A-40D9-980D-72802976F960}" dt="2025-03-14T16:33:39.063" v="95"/>
          <ac:spMkLst>
            <pc:docMk/>
            <pc:sldMk cId="346465145" sldId="294"/>
            <ac:spMk id="5" creationId="{FA2D6C69-4602-DDCA-7FC7-0F0AB154EC99}"/>
          </ac:spMkLst>
        </pc:spChg>
        <pc:spChg chg="del mod">
          <ac:chgData name="Madeleine Whittaker" userId="71c59fde-86c6-479f-9649-c374dc9bffc6" providerId="ADAL" clId="{EC4F83D4-DB5A-40D9-980D-72802976F960}" dt="2025-03-17T16:24:36.023" v="1132" actId="478"/>
          <ac:spMkLst>
            <pc:docMk/>
            <pc:sldMk cId="346465145" sldId="294"/>
            <ac:spMk id="6" creationId="{C5EA3A5E-5751-BC8E-2327-74C99E2DF59E}"/>
          </ac:spMkLst>
        </pc:spChg>
        <pc:spChg chg="add del mod">
          <ac:chgData name="Madeleine Whittaker" userId="71c59fde-86c6-479f-9649-c374dc9bffc6" providerId="ADAL" clId="{EC4F83D4-DB5A-40D9-980D-72802976F960}" dt="2025-03-17T16:08:48.181" v="1005" actId="478"/>
          <ac:spMkLst>
            <pc:docMk/>
            <pc:sldMk cId="346465145" sldId="294"/>
            <ac:spMk id="7" creationId="{B48F34DF-76FF-0B1E-0238-FA7FDB0D0BBD}"/>
          </ac:spMkLst>
        </pc:spChg>
        <pc:picChg chg="add mod ord">
          <ac:chgData name="Madeleine Whittaker" userId="71c59fde-86c6-479f-9649-c374dc9bffc6" providerId="ADAL" clId="{EC4F83D4-DB5A-40D9-980D-72802976F960}" dt="2025-03-17T16:22:48.188" v="1116" actId="1076"/>
          <ac:picMkLst>
            <pc:docMk/>
            <pc:sldMk cId="346465145" sldId="294"/>
            <ac:picMk id="3" creationId="{268DF9AD-DFE7-7112-C20C-89D83079B127}"/>
          </ac:picMkLst>
        </pc:picChg>
        <pc:picChg chg="add del mod ord">
          <ac:chgData name="Madeleine Whittaker" userId="71c59fde-86c6-479f-9649-c374dc9bffc6" providerId="ADAL" clId="{EC4F83D4-DB5A-40D9-980D-72802976F960}" dt="2025-03-17T16:02:08.353" v="920" actId="478"/>
          <ac:picMkLst>
            <pc:docMk/>
            <pc:sldMk cId="346465145" sldId="294"/>
            <ac:picMk id="9" creationId="{E50BFA6E-85A1-EAAE-FC49-940966B87BC0}"/>
          </ac:picMkLst>
        </pc:picChg>
        <pc:picChg chg="add del mod">
          <ac:chgData name="Madeleine Whittaker" userId="71c59fde-86c6-479f-9649-c374dc9bffc6" providerId="ADAL" clId="{EC4F83D4-DB5A-40D9-980D-72802976F960}" dt="2025-03-17T16:24:34.033" v="1130" actId="478"/>
          <ac:picMkLst>
            <pc:docMk/>
            <pc:sldMk cId="346465145" sldId="294"/>
            <ac:picMk id="10" creationId="{A7EE591D-C832-1F29-8078-C7E06E432811}"/>
          </ac:picMkLst>
        </pc:picChg>
      </pc:sldChg>
      <pc:sldChg chg="add del">
        <pc:chgData name="Madeleine Whittaker" userId="71c59fde-86c6-479f-9649-c374dc9bffc6" providerId="ADAL" clId="{EC4F83D4-DB5A-40D9-980D-72802976F960}" dt="2025-03-14T16:33:21.212" v="93" actId="47"/>
        <pc:sldMkLst>
          <pc:docMk/>
          <pc:sldMk cId="2542840320" sldId="294"/>
        </pc:sldMkLst>
      </pc:sldChg>
      <pc:sldChg chg="addSp delSp modSp add mod">
        <pc:chgData name="Madeleine Whittaker" userId="71c59fde-86c6-479f-9649-c374dc9bffc6" providerId="ADAL" clId="{EC4F83D4-DB5A-40D9-980D-72802976F960}" dt="2025-03-17T17:49:44.725" v="1301" actId="1076"/>
        <pc:sldMkLst>
          <pc:docMk/>
          <pc:sldMk cId="1412027847" sldId="295"/>
        </pc:sldMkLst>
        <pc:spChg chg="add mod">
          <ac:chgData name="Madeleine Whittaker" userId="71c59fde-86c6-479f-9649-c374dc9bffc6" providerId="ADAL" clId="{EC4F83D4-DB5A-40D9-980D-72802976F960}" dt="2025-03-17T17:41:04.268" v="1234" actId="1076"/>
          <ac:spMkLst>
            <pc:docMk/>
            <pc:sldMk cId="1412027847" sldId="295"/>
            <ac:spMk id="2" creationId="{31DF3A9D-044A-6DC6-7120-2CB6DD528FEC}"/>
          </ac:spMkLst>
        </pc:spChg>
        <pc:spChg chg="add mod">
          <ac:chgData name="Madeleine Whittaker" userId="71c59fde-86c6-479f-9649-c374dc9bffc6" providerId="ADAL" clId="{EC4F83D4-DB5A-40D9-980D-72802976F960}" dt="2025-03-17T17:39:03.997" v="1221" actId="27636"/>
          <ac:spMkLst>
            <pc:docMk/>
            <pc:sldMk cId="1412027847" sldId="295"/>
            <ac:spMk id="3" creationId="{94F80E10-16B8-12FF-4FAE-01256716FC59}"/>
          </ac:spMkLst>
        </pc:spChg>
        <pc:spChg chg="mod">
          <ac:chgData name="Madeleine Whittaker" userId="71c59fde-86c6-479f-9649-c374dc9bffc6" providerId="ADAL" clId="{EC4F83D4-DB5A-40D9-980D-72802976F960}" dt="2025-03-14T16:35:54.010" v="258" actId="20577"/>
          <ac:spMkLst>
            <pc:docMk/>
            <pc:sldMk cId="1412027847" sldId="295"/>
            <ac:spMk id="5" creationId="{ED0DCEF2-7D23-67B9-9D5B-BC9865E07C8E}"/>
          </ac:spMkLst>
        </pc:spChg>
        <pc:spChg chg="add del mod">
          <ac:chgData name="Madeleine Whittaker" userId="71c59fde-86c6-479f-9649-c374dc9bffc6" providerId="ADAL" clId="{EC4F83D4-DB5A-40D9-980D-72802976F960}" dt="2025-03-17T16:05:53.665" v="983" actId="478"/>
          <ac:spMkLst>
            <pc:docMk/>
            <pc:sldMk cId="1412027847" sldId="295"/>
            <ac:spMk id="6" creationId="{F06138A7-85D7-C86C-E745-9AEDADFC5273}"/>
          </ac:spMkLst>
        </pc:spChg>
        <pc:picChg chg="add del mod">
          <ac:chgData name="Madeleine Whittaker" userId="71c59fde-86c6-479f-9649-c374dc9bffc6" providerId="ADAL" clId="{EC4F83D4-DB5A-40D9-980D-72802976F960}" dt="2025-03-17T17:34:48.568" v="1137" actId="478"/>
          <ac:picMkLst>
            <pc:docMk/>
            <pc:sldMk cId="1412027847" sldId="295"/>
            <ac:picMk id="7" creationId="{4B477856-F31D-CA1D-FCCC-775DBA04D955}"/>
          </ac:picMkLst>
        </pc:picChg>
        <pc:picChg chg="add del mod ord">
          <ac:chgData name="Madeleine Whittaker" userId="71c59fde-86c6-479f-9649-c374dc9bffc6" providerId="ADAL" clId="{EC4F83D4-DB5A-40D9-980D-72802976F960}" dt="2025-03-17T17:34:51.325" v="1138" actId="478"/>
          <ac:picMkLst>
            <pc:docMk/>
            <pc:sldMk cId="1412027847" sldId="295"/>
            <ac:picMk id="8" creationId="{C9F8C5AD-A266-8749-26C0-757366179559}"/>
          </ac:picMkLst>
        </pc:picChg>
        <pc:picChg chg="add del mod">
          <ac:chgData name="Madeleine Whittaker" userId="71c59fde-86c6-479f-9649-c374dc9bffc6" providerId="ADAL" clId="{EC4F83D4-DB5A-40D9-980D-72802976F960}" dt="2025-03-17T17:40:57.378" v="1231" actId="478"/>
          <ac:picMkLst>
            <pc:docMk/>
            <pc:sldMk cId="1412027847" sldId="295"/>
            <ac:picMk id="1026" creationId="{C82930C7-C19F-DEB7-0CBD-3A7F551E67C6}"/>
          </ac:picMkLst>
        </pc:picChg>
        <pc:picChg chg="add del mod">
          <ac:chgData name="Madeleine Whittaker" userId="71c59fde-86c6-479f-9649-c374dc9bffc6" providerId="ADAL" clId="{EC4F83D4-DB5A-40D9-980D-72802976F960}" dt="2025-03-17T17:49:18.328" v="1294" actId="478"/>
          <ac:picMkLst>
            <pc:docMk/>
            <pc:sldMk cId="1412027847" sldId="295"/>
            <ac:picMk id="1028" creationId="{DB0CD4B7-D0C6-937E-EEA1-93F960E6B962}"/>
          </ac:picMkLst>
        </pc:picChg>
        <pc:picChg chg="add del mod">
          <ac:chgData name="Madeleine Whittaker" userId="71c59fde-86c6-479f-9649-c374dc9bffc6" providerId="ADAL" clId="{EC4F83D4-DB5A-40D9-980D-72802976F960}" dt="2025-03-17T17:49:23.988" v="1298" actId="478"/>
          <ac:picMkLst>
            <pc:docMk/>
            <pc:sldMk cId="1412027847" sldId="295"/>
            <ac:picMk id="1030" creationId="{B1F2CA8F-A419-4583-0113-DDDA103FEC4D}"/>
          </ac:picMkLst>
        </pc:picChg>
        <pc:picChg chg="add mod">
          <ac:chgData name="Madeleine Whittaker" userId="71c59fde-86c6-479f-9649-c374dc9bffc6" providerId="ADAL" clId="{EC4F83D4-DB5A-40D9-980D-72802976F960}" dt="2025-03-17T17:49:44.725" v="1301" actId="1076"/>
          <ac:picMkLst>
            <pc:docMk/>
            <pc:sldMk cId="1412027847" sldId="295"/>
            <ac:picMk id="1032" creationId="{28E57550-20A6-91EA-6790-A8FCAB192B39}"/>
          </ac:picMkLst>
        </pc:picChg>
      </pc:sldChg>
      <pc:sldChg chg="addSp delSp modSp add del mod">
        <pc:chgData name="Madeleine Whittaker" userId="71c59fde-86c6-479f-9649-c374dc9bffc6" providerId="ADAL" clId="{EC4F83D4-DB5A-40D9-980D-72802976F960}" dt="2025-03-17T17:39:18.598" v="1223" actId="47"/>
        <pc:sldMkLst>
          <pc:docMk/>
          <pc:sldMk cId="3813570976" sldId="296"/>
        </pc:sldMkLst>
        <pc:spChg chg="add del mod">
          <ac:chgData name="Madeleine Whittaker" userId="71c59fde-86c6-479f-9649-c374dc9bffc6" providerId="ADAL" clId="{EC4F83D4-DB5A-40D9-980D-72802976F960}" dt="2025-03-17T16:05:17.929" v="973" actId="478"/>
          <ac:spMkLst>
            <pc:docMk/>
            <pc:sldMk cId="3813570976" sldId="296"/>
            <ac:spMk id="4" creationId="{DE8F5825-A46D-D0F6-D6E0-A7CEEF2DBEEF}"/>
          </ac:spMkLst>
        </pc:spChg>
      </pc:sldChg>
      <pc:sldChg chg="addSp delSp modSp add del mod">
        <pc:chgData name="Madeleine Whittaker" userId="71c59fde-86c6-479f-9649-c374dc9bffc6" providerId="ADAL" clId="{EC4F83D4-DB5A-40D9-980D-72802976F960}" dt="2025-03-17T17:39:25.390" v="1225" actId="47"/>
        <pc:sldMkLst>
          <pc:docMk/>
          <pc:sldMk cId="112736292" sldId="297"/>
        </pc:sldMkLst>
      </pc:sldChg>
      <pc:sldChg chg="addSp delSp modSp add del mod">
        <pc:chgData name="Madeleine Whittaker" userId="71c59fde-86c6-479f-9649-c374dc9bffc6" providerId="ADAL" clId="{EC4F83D4-DB5A-40D9-980D-72802976F960}" dt="2025-03-17T17:39:32.055" v="1227" actId="47"/>
        <pc:sldMkLst>
          <pc:docMk/>
          <pc:sldMk cId="3972307413" sldId="298"/>
        </pc:sldMkLst>
        <pc:spChg chg="add del mod">
          <ac:chgData name="Madeleine Whittaker" userId="71c59fde-86c6-479f-9649-c374dc9bffc6" providerId="ADAL" clId="{EC4F83D4-DB5A-40D9-980D-72802976F960}" dt="2025-03-17T16:06:20.615" v="987" actId="478"/>
          <ac:spMkLst>
            <pc:docMk/>
            <pc:sldMk cId="3972307413" sldId="298"/>
            <ac:spMk id="4" creationId="{C50377EA-861C-A5FE-6633-8FD37BE0A72D}"/>
          </ac:spMkLst>
        </pc:spChg>
        <pc:spChg chg="add del mod">
          <ac:chgData name="Madeleine Whittaker" userId="71c59fde-86c6-479f-9649-c374dc9bffc6" providerId="ADAL" clId="{EC4F83D4-DB5A-40D9-980D-72802976F960}" dt="2025-03-17T16:06:19.329" v="986" actId="478"/>
          <ac:spMkLst>
            <pc:docMk/>
            <pc:sldMk cId="3972307413" sldId="298"/>
            <ac:spMk id="8" creationId="{DFD4BC86-6F69-1D2C-BA31-929235C9C112}"/>
          </ac:spMkLst>
        </pc:spChg>
      </pc:sldChg>
      <pc:sldChg chg="addSp delSp modSp add del mod">
        <pc:chgData name="Madeleine Whittaker" userId="71c59fde-86c6-479f-9649-c374dc9bffc6" providerId="ADAL" clId="{EC4F83D4-DB5A-40D9-980D-72802976F960}" dt="2025-03-17T17:39:43.709" v="1230" actId="47"/>
        <pc:sldMkLst>
          <pc:docMk/>
          <pc:sldMk cId="2061972152" sldId="299"/>
        </pc:sldMkLst>
        <pc:picChg chg="add del mod">
          <ac:chgData name="Madeleine Whittaker" userId="71c59fde-86c6-479f-9649-c374dc9bffc6" providerId="ADAL" clId="{EC4F83D4-DB5A-40D9-980D-72802976F960}" dt="2025-03-17T09:38:14.462" v="917" actId="478"/>
          <ac:picMkLst>
            <pc:docMk/>
            <pc:sldMk cId="2061972152" sldId="299"/>
            <ac:picMk id="2" creationId="{A22EA9AB-9AE8-8D3E-5699-69AB00070B71}"/>
          </ac:picMkLst>
        </pc:picChg>
        <pc:picChg chg="add mod">
          <ac:chgData name="Madeleine Whittaker" userId="71c59fde-86c6-479f-9649-c374dc9bffc6" providerId="ADAL" clId="{EC4F83D4-DB5A-40D9-980D-72802976F960}" dt="2025-03-17T09:38:13" v="916"/>
          <ac:picMkLst>
            <pc:docMk/>
            <pc:sldMk cId="2061972152" sldId="299"/>
            <ac:picMk id="3" creationId="{10066CB6-7ABC-1ABD-A115-E5D7CA7A5524}"/>
          </ac:picMkLst>
        </pc:picChg>
      </pc:sldChg>
      <pc:sldChg chg="addSp delSp modSp add del mod">
        <pc:chgData name="Madeleine Whittaker" userId="71c59fde-86c6-479f-9649-c374dc9bffc6" providerId="ADAL" clId="{EC4F83D4-DB5A-40D9-980D-72802976F960}" dt="2025-03-17T17:39:37.178" v="1229" actId="47"/>
        <pc:sldMkLst>
          <pc:docMk/>
          <pc:sldMk cId="194638297" sldId="300"/>
        </pc:sldMkLst>
        <pc:spChg chg="add del mod">
          <ac:chgData name="Madeleine Whittaker" userId="71c59fde-86c6-479f-9649-c374dc9bffc6" providerId="ADAL" clId="{EC4F83D4-DB5A-40D9-980D-72802976F960}" dt="2025-03-17T16:24:49.807" v="1133" actId="478"/>
          <ac:spMkLst>
            <pc:docMk/>
            <pc:sldMk cId="194638297" sldId="300"/>
            <ac:spMk id="6" creationId="{DEC519FB-6B1E-4009-9AEC-CAE24AE2CBFA}"/>
          </ac:spMkLst>
        </pc:spChg>
      </pc:sldChg>
      <pc:sldChg chg="addSp delSp modSp add mod ord">
        <pc:chgData name="Madeleine Whittaker" userId="71c59fde-86c6-479f-9649-c374dc9bffc6" providerId="ADAL" clId="{EC4F83D4-DB5A-40D9-980D-72802976F960}" dt="2025-03-14T17:30:06.321" v="873" actId="478"/>
        <pc:sldMkLst>
          <pc:docMk/>
          <pc:sldMk cId="1852789744" sldId="301"/>
        </pc:sldMkLst>
        <pc:spChg chg="mod">
          <ac:chgData name="Madeleine Whittaker" userId="71c59fde-86c6-479f-9649-c374dc9bffc6" providerId="ADAL" clId="{EC4F83D4-DB5A-40D9-980D-72802976F960}" dt="2025-03-14T16:44:11.240" v="588" actId="20577"/>
          <ac:spMkLst>
            <pc:docMk/>
            <pc:sldMk cId="1852789744" sldId="301"/>
            <ac:spMk id="5" creationId="{195558E9-87DC-D2E2-E247-8EA2C17892F5}"/>
          </ac:spMkLst>
        </pc:spChg>
        <pc:picChg chg="add mod ord">
          <ac:chgData name="Madeleine Whittaker" userId="71c59fde-86c6-479f-9649-c374dc9bffc6" providerId="ADAL" clId="{EC4F83D4-DB5A-40D9-980D-72802976F960}" dt="2025-03-14T17:19:33.310" v="807" actId="167"/>
          <ac:picMkLst>
            <pc:docMk/>
            <pc:sldMk cId="1852789744" sldId="301"/>
            <ac:picMk id="4" creationId="{89F819E7-E46F-C533-FE07-D15E42B19CAA}"/>
          </ac:picMkLst>
        </pc:picChg>
      </pc:sldChg>
      <pc:sldChg chg="addSp delSp modSp add mod">
        <pc:chgData name="Madeleine Whittaker" userId="71c59fde-86c6-479f-9649-c374dc9bffc6" providerId="ADAL" clId="{EC4F83D4-DB5A-40D9-980D-72802976F960}" dt="2025-03-17T16:24:52.997" v="1134" actId="478"/>
        <pc:sldMkLst>
          <pc:docMk/>
          <pc:sldMk cId="2446880844" sldId="302"/>
        </pc:sldMkLst>
        <pc:spChg chg="del mod">
          <ac:chgData name="Madeleine Whittaker" userId="71c59fde-86c6-479f-9649-c374dc9bffc6" providerId="ADAL" clId="{EC4F83D4-DB5A-40D9-980D-72802976F960}" dt="2025-03-17T16:07:01.920" v="997" actId="478"/>
          <ac:spMkLst>
            <pc:docMk/>
            <pc:sldMk cId="2446880844" sldId="302"/>
            <ac:spMk id="4" creationId="{48931000-5DA2-580D-74D7-3245626B1E7E}"/>
          </ac:spMkLst>
        </pc:spChg>
        <pc:spChg chg="mod">
          <ac:chgData name="Madeleine Whittaker" userId="71c59fde-86c6-479f-9649-c374dc9bffc6" providerId="ADAL" clId="{EC4F83D4-DB5A-40D9-980D-72802976F960}" dt="2025-03-14T16:44:55.898" v="617" actId="6549"/>
          <ac:spMkLst>
            <pc:docMk/>
            <pc:sldMk cId="2446880844" sldId="302"/>
            <ac:spMk id="5" creationId="{1E9B8F85-938B-9987-AE87-10F98E7CB9FF}"/>
          </ac:spMkLst>
        </pc:spChg>
        <pc:picChg chg="add mod ord">
          <ac:chgData name="Madeleine Whittaker" userId="71c59fde-86c6-479f-9649-c374dc9bffc6" providerId="ADAL" clId="{EC4F83D4-DB5A-40D9-980D-72802976F960}" dt="2025-03-17T16:07:08.665" v="1002" actId="167"/>
          <ac:picMkLst>
            <pc:docMk/>
            <pc:sldMk cId="2446880844" sldId="302"/>
            <ac:picMk id="3" creationId="{B11BB10E-8F51-B7F9-2DA1-655C86CF8660}"/>
          </ac:picMkLst>
        </pc:picChg>
        <pc:picChg chg="add del mod">
          <ac:chgData name="Madeleine Whittaker" userId="71c59fde-86c6-479f-9649-c374dc9bffc6" providerId="ADAL" clId="{EC4F83D4-DB5A-40D9-980D-72802976F960}" dt="2025-03-17T16:24:52.997" v="1134" actId="478"/>
          <ac:picMkLst>
            <pc:docMk/>
            <pc:sldMk cId="2446880844" sldId="302"/>
            <ac:picMk id="7" creationId="{A6BC7893-97E1-4AB6-C91D-EDA988EC7D53}"/>
          </ac:picMkLst>
        </pc:picChg>
        <pc:picChg chg="add del mod ord">
          <ac:chgData name="Madeleine Whittaker" userId="71c59fde-86c6-479f-9649-c374dc9bffc6" providerId="ADAL" clId="{EC4F83D4-DB5A-40D9-980D-72802976F960}" dt="2025-03-17T16:07:02.500" v="998" actId="478"/>
          <ac:picMkLst>
            <pc:docMk/>
            <pc:sldMk cId="2446880844" sldId="302"/>
            <ac:picMk id="9" creationId="{99D554A6-5710-7D21-CC9F-D907CB84C955}"/>
          </ac:picMkLst>
        </pc:picChg>
      </pc:sldChg>
      <pc:sldChg chg="addSp delSp modSp add mod">
        <pc:chgData name="Madeleine Whittaker" userId="71c59fde-86c6-479f-9649-c374dc9bffc6" providerId="ADAL" clId="{EC4F83D4-DB5A-40D9-980D-72802976F960}" dt="2025-03-14T17:32:02.361" v="897" actId="478"/>
        <pc:sldMkLst>
          <pc:docMk/>
          <pc:sldMk cId="1039560900" sldId="303"/>
        </pc:sldMkLst>
        <pc:spChg chg="mod">
          <ac:chgData name="Madeleine Whittaker" userId="71c59fde-86c6-479f-9649-c374dc9bffc6" providerId="ADAL" clId="{EC4F83D4-DB5A-40D9-980D-72802976F960}" dt="2025-03-14T16:46:52.652" v="660" actId="1036"/>
          <ac:spMkLst>
            <pc:docMk/>
            <pc:sldMk cId="1039560900" sldId="303"/>
            <ac:spMk id="4" creationId="{965CA6F4-40A9-26AA-0FF8-2B6B0BD8D3A2}"/>
          </ac:spMkLst>
        </pc:spChg>
        <pc:spChg chg="mod">
          <ac:chgData name="Madeleine Whittaker" userId="71c59fde-86c6-479f-9649-c374dc9bffc6" providerId="ADAL" clId="{EC4F83D4-DB5A-40D9-980D-72802976F960}" dt="2025-03-14T16:46:04.068" v="626" actId="14100"/>
          <ac:spMkLst>
            <pc:docMk/>
            <pc:sldMk cId="1039560900" sldId="303"/>
            <ac:spMk id="5" creationId="{F2503C54-5B69-DB52-6950-595D9BA79185}"/>
          </ac:spMkLst>
        </pc:spChg>
        <pc:picChg chg="add mod ord">
          <ac:chgData name="Madeleine Whittaker" userId="71c59fde-86c6-479f-9649-c374dc9bffc6" providerId="ADAL" clId="{EC4F83D4-DB5A-40D9-980D-72802976F960}" dt="2025-03-14T17:20:03.611" v="815" actId="167"/>
          <ac:picMkLst>
            <pc:docMk/>
            <pc:sldMk cId="1039560900" sldId="303"/>
            <ac:picMk id="6" creationId="{37DF41FD-D4F0-D912-C50B-A2828BC6D449}"/>
          </ac:picMkLst>
        </pc:picChg>
      </pc:sldChg>
      <pc:sldChg chg="add">
        <pc:chgData name="Madeleine Whittaker" userId="71c59fde-86c6-479f-9649-c374dc9bffc6" providerId="ADAL" clId="{EC4F83D4-DB5A-40D9-980D-72802976F960}" dt="2025-03-17T09:37:43.259" v="915"/>
        <pc:sldMkLst>
          <pc:docMk/>
          <pc:sldMk cId="2300514433" sldId="304"/>
        </pc:sldMkLst>
      </pc:sldChg>
      <pc:sldChg chg="add">
        <pc:chgData name="Madeleine Whittaker" userId="71c59fde-86c6-479f-9649-c374dc9bffc6" providerId="ADAL" clId="{EC4F83D4-DB5A-40D9-980D-72802976F960}" dt="2025-03-17T09:37:43.259" v="915"/>
        <pc:sldMkLst>
          <pc:docMk/>
          <pc:sldMk cId="3489537045" sldId="305"/>
        </pc:sldMkLst>
      </pc:sldChg>
      <pc:sldChg chg="add">
        <pc:chgData name="Madeleine Whittaker" userId="71c59fde-86c6-479f-9649-c374dc9bffc6" providerId="ADAL" clId="{EC4F83D4-DB5A-40D9-980D-72802976F960}" dt="2025-03-17T09:57:56.730" v="918"/>
        <pc:sldMkLst>
          <pc:docMk/>
          <pc:sldMk cId="408547564" sldId="306"/>
        </pc:sldMkLst>
      </pc:sldChg>
      <pc:sldChg chg="add">
        <pc:chgData name="Madeleine Whittaker" userId="71c59fde-86c6-479f-9649-c374dc9bffc6" providerId="ADAL" clId="{EC4F83D4-DB5A-40D9-980D-72802976F960}" dt="2025-03-17T15:42:09.497" v="919"/>
        <pc:sldMkLst>
          <pc:docMk/>
          <pc:sldMk cId="875254484" sldId="307"/>
        </pc:sldMkLst>
      </pc:sldChg>
      <pc:sldChg chg="add">
        <pc:chgData name="Madeleine Whittaker" userId="71c59fde-86c6-479f-9649-c374dc9bffc6" providerId="ADAL" clId="{EC4F83D4-DB5A-40D9-980D-72802976F960}" dt="2025-03-17T15:42:09.497" v="919"/>
        <pc:sldMkLst>
          <pc:docMk/>
          <pc:sldMk cId="1672412429" sldId="308"/>
        </pc:sldMkLst>
      </pc:sldChg>
      <pc:sldChg chg="add">
        <pc:chgData name="Madeleine Whittaker" userId="71c59fde-86c6-479f-9649-c374dc9bffc6" providerId="ADAL" clId="{EC4F83D4-DB5A-40D9-980D-72802976F960}" dt="2025-03-17T15:42:09.497" v="919"/>
        <pc:sldMkLst>
          <pc:docMk/>
          <pc:sldMk cId="3916587232" sldId="309"/>
        </pc:sldMkLst>
      </pc:sldChg>
      <pc:sldChg chg="add">
        <pc:chgData name="Madeleine Whittaker" userId="71c59fde-86c6-479f-9649-c374dc9bffc6" providerId="ADAL" clId="{EC4F83D4-DB5A-40D9-980D-72802976F960}" dt="2025-03-17T15:42:09.497" v="919"/>
        <pc:sldMkLst>
          <pc:docMk/>
          <pc:sldMk cId="409311784" sldId="310"/>
        </pc:sldMkLst>
      </pc:sldChg>
      <pc:sldChg chg="add del">
        <pc:chgData name="Madeleine Whittaker" userId="71c59fde-86c6-479f-9649-c374dc9bffc6" providerId="ADAL" clId="{EC4F83D4-DB5A-40D9-980D-72802976F960}" dt="2025-03-17T17:38:50.448" v="1216" actId="47"/>
        <pc:sldMkLst>
          <pc:docMk/>
          <pc:sldMk cId="3887413187" sldId="311"/>
        </pc:sldMkLst>
      </pc:sldChg>
      <pc:sldChg chg="addSp delSp modSp add">
        <pc:chgData name="Madeleine Whittaker" userId="71c59fde-86c6-479f-9649-c374dc9bffc6" providerId="ADAL" clId="{EC4F83D4-DB5A-40D9-980D-72802976F960}" dt="2025-03-17T17:51:30.152" v="1312" actId="1076"/>
        <pc:sldMkLst>
          <pc:docMk/>
          <pc:sldMk cId="2841245779" sldId="312"/>
        </pc:sldMkLst>
        <pc:spChg chg="mod">
          <ac:chgData name="Madeleine Whittaker" userId="71c59fde-86c6-479f-9649-c374dc9bffc6" providerId="ADAL" clId="{EC4F83D4-DB5A-40D9-980D-72802976F960}" dt="2025-03-17T17:51:25.582" v="1309" actId="1076"/>
          <ac:spMkLst>
            <pc:docMk/>
            <pc:sldMk cId="2841245779" sldId="312"/>
            <ac:spMk id="2" creationId="{EF72CF83-BBD8-94AC-3F01-A9021777E575}"/>
          </ac:spMkLst>
        </pc:spChg>
        <pc:picChg chg="del">
          <ac:chgData name="Madeleine Whittaker" userId="71c59fde-86c6-479f-9649-c374dc9bffc6" providerId="ADAL" clId="{EC4F83D4-DB5A-40D9-980D-72802976F960}" dt="2025-03-17T17:51:22.021" v="1306" actId="478"/>
          <ac:picMkLst>
            <pc:docMk/>
            <pc:sldMk cId="2841245779" sldId="312"/>
            <ac:picMk id="1026" creationId="{9EFF82B0-8108-BF90-3708-D260FAE71869}"/>
          </ac:picMkLst>
        </pc:picChg>
        <pc:picChg chg="add mod">
          <ac:chgData name="Madeleine Whittaker" userId="71c59fde-86c6-479f-9649-c374dc9bffc6" providerId="ADAL" clId="{EC4F83D4-DB5A-40D9-980D-72802976F960}" dt="2025-03-17T17:51:30.152" v="1312" actId="1076"/>
          <ac:picMkLst>
            <pc:docMk/>
            <pc:sldMk cId="2841245779" sldId="312"/>
            <ac:picMk id="6146" creationId="{8A253999-F6D9-97EB-F2D3-81CC47AC3CB1}"/>
          </ac:picMkLst>
        </pc:picChg>
      </pc:sldChg>
      <pc:sldChg chg="addSp delSp modSp add mod">
        <pc:chgData name="Madeleine Whittaker" userId="71c59fde-86c6-479f-9649-c374dc9bffc6" providerId="ADAL" clId="{EC4F83D4-DB5A-40D9-980D-72802976F960}" dt="2025-03-17T17:42:32.959" v="1251" actId="27636"/>
        <pc:sldMkLst>
          <pc:docMk/>
          <pc:sldMk cId="3515534789" sldId="313"/>
        </pc:sldMkLst>
        <pc:spChg chg="mod">
          <ac:chgData name="Madeleine Whittaker" userId="71c59fde-86c6-479f-9649-c374dc9bffc6" providerId="ADAL" clId="{EC4F83D4-DB5A-40D9-980D-72802976F960}" dt="2025-03-17T17:42:10.961" v="1244" actId="1076"/>
          <ac:spMkLst>
            <pc:docMk/>
            <pc:sldMk cId="3515534789" sldId="313"/>
            <ac:spMk id="2" creationId="{5909AA93-4D9D-A5D8-80D0-6E79B61CBAA9}"/>
          </ac:spMkLst>
        </pc:spChg>
        <pc:spChg chg="mod">
          <ac:chgData name="Madeleine Whittaker" userId="71c59fde-86c6-479f-9649-c374dc9bffc6" providerId="ADAL" clId="{EC4F83D4-DB5A-40D9-980D-72802976F960}" dt="2025-03-17T17:42:32.959" v="1251" actId="27636"/>
          <ac:spMkLst>
            <pc:docMk/>
            <pc:sldMk cId="3515534789" sldId="313"/>
            <ac:spMk id="3" creationId="{421103AA-05E5-69DB-8EFC-2A4DF525F98A}"/>
          </ac:spMkLst>
        </pc:spChg>
        <pc:picChg chg="del">
          <ac:chgData name="Madeleine Whittaker" userId="71c59fde-86c6-479f-9649-c374dc9bffc6" providerId="ADAL" clId="{EC4F83D4-DB5A-40D9-980D-72802976F960}" dt="2025-03-17T17:42:07.523" v="1241" actId="478"/>
          <ac:picMkLst>
            <pc:docMk/>
            <pc:sldMk cId="3515534789" sldId="313"/>
            <ac:picMk id="1026" creationId="{2182BF27-2FF5-142A-D73D-6D0345AA7866}"/>
          </ac:picMkLst>
        </pc:picChg>
        <pc:picChg chg="add mod">
          <ac:chgData name="Madeleine Whittaker" userId="71c59fde-86c6-479f-9649-c374dc9bffc6" providerId="ADAL" clId="{EC4F83D4-DB5A-40D9-980D-72802976F960}" dt="2025-03-17T17:42:17.446" v="1246" actId="1076"/>
          <ac:picMkLst>
            <pc:docMk/>
            <pc:sldMk cId="3515534789" sldId="313"/>
            <ac:picMk id="5122" creationId="{DFA63F4E-41C1-99B7-9231-E5A34718D552}"/>
          </ac:picMkLst>
        </pc:picChg>
      </pc:sldChg>
      <pc:sldChg chg="addSp delSp modSp add mod">
        <pc:chgData name="Madeleine Whittaker" userId="71c59fde-86c6-479f-9649-c374dc9bffc6" providerId="ADAL" clId="{EC4F83D4-DB5A-40D9-980D-72802976F960}" dt="2025-03-17T17:48:38.352" v="1293" actId="1076"/>
        <pc:sldMkLst>
          <pc:docMk/>
          <pc:sldMk cId="264780666" sldId="314"/>
        </pc:sldMkLst>
        <pc:spChg chg="add del">
          <ac:chgData name="Madeleine Whittaker" userId="71c59fde-86c6-479f-9649-c374dc9bffc6" providerId="ADAL" clId="{EC4F83D4-DB5A-40D9-980D-72802976F960}" dt="2025-03-17T17:44:37.249" v="1265" actId="478"/>
          <ac:spMkLst>
            <pc:docMk/>
            <pc:sldMk cId="264780666" sldId="314"/>
            <ac:spMk id="2" creationId="{6511DA68-1C0D-1A44-0815-06966897F0A5}"/>
          </ac:spMkLst>
        </pc:spChg>
        <pc:spChg chg="mod">
          <ac:chgData name="Madeleine Whittaker" userId="71c59fde-86c6-479f-9649-c374dc9bffc6" providerId="ADAL" clId="{EC4F83D4-DB5A-40D9-980D-72802976F960}" dt="2025-03-17T17:42:50.774" v="1259" actId="1076"/>
          <ac:spMkLst>
            <pc:docMk/>
            <pc:sldMk cId="264780666" sldId="314"/>
            <ac:spMk id="3" creationId="{84BDBE35-C8C8-DB99-DA69-B7087E14F2EA}"/>
          </ac:spMkLst>
        </pc:spChg>
        <pc:spChg chg="add">
          <ac:chgData name="Madeleine Whittaker" userId="71c59fde-86c6-479f-9649-c374dc9bffc6" providerId="ADAL" clId="{EC4F83D4-DB5A-40D9-980D-72802976F960}" dt="2025-03-17T17:44:09.763" v="1261"/>
          <ac:spMkLst>
            <pc:docMk/>
            <pc:sldMk cId="264780666" sldId="314"/>
            <ac:spMk id="4" creationId="{27F56A3B-FB50-1CD7-424C-B52F5FFA8032}"/>
          </ac:spMkLst>
        </pc:spChg>
        <pc:spChg chg="add">
          <ac:chgData name="Madeleine Whittaker" userId="71c59fde-86c6-479f-9649-c374dc9bffc6" providerId="ADAL" clId="{EC4F83D4-DB5A-40D9-980D-72802976F960}" dt="2025-03-17T17:44:23.299" v="1262"/>
          <ac:spMkLst>
            <pc:docMk/>
            <pc:sldMk cId="264780666" sldId="314"/>
            <ac:spMk id="6" creationId="{2ED4E771-009F-1322-183B-A12A342B6EA8}"/>
          </ac:spMkLst>
        </pc:spChg>
        <pc:spChg chg="add del">
          <ac:chgData name="Madeleine Whittaker" userId="71c59fde-86c6-479f-9649-c374dc9bffc6" providerId="ADAL" clId="{EC4F83D4-DB5A-40D9-980D-72802976F960}" dt="2025-03-17T17:44:37.249" v="1265" actId="478"/>
          <ac:spMkLst>
            <pc:docMk/>
            <pc:sldMk cId="264780666" sldId="314"/>
            <ac:spMk id="7" creationId="{6D566E7C-5CE1-5AB9-3EF2-DC2AD34A567D}"/>
          </ac:spMkLst>
        </pc:spChg>
        <pc:spChg chg="add mod">
          <ac:chgData name="Madeleine Whittaker" userId="71c59fde-86c6-479f-9649-c374dc9bffc6" providerId="ADAL" clId="{EC4F83D4-DB5A-40D9-980D-72802976F960}" dt="2025-03-17T17:44:48.279" v="1267"/>
          <ac:spMkLst>
            <pc:docMk/>
            <pc:sldMk cId="264780666" sldId="314"/>
            <ac:spMk id="8" creationId="{5249B030-D0BB-3F73-AF85-C42695B23A88}"/>
          </ac:spMkLst>
        </pc:spChg>
        <pc:spChg chg="add del mod">
          <ac:chgData name="Madeleine Whittaker" userId="71c59fde-86c6-479f-9649-c374dc9bffc6" providerId="ADAL" clId="{EC4F83D4-DB5A-40D9-980D-72802976F960}" dt="2025-03-17T17:48:13.396" v="1290" actId="478"/>
          <ac:spMkLst>
            <pc:docMk/>
            <pc:sldMk cId="264780666" sldId="314"/>
            <ac:spMk id="9" creationId="{52BB1A70-11AC-1C74-BBA6-DA70B609F8DB}"/>
          </ac:spMkLst>
        </pc:spChg>
        <pc:picChg chg="del">
          <ac:chgData name="Madeleine Whittaker" userId="71c59fde-86c6-479f-9649-c374dc9bffc6" providerId="ADAL" clId="{EC4F83D4-DB5A-40D9-980D-72802976F960}" dt="2025-03-17T17:44:07.117" v="1260" actId="478"/>
          <ac:picMkLst>
            <pc:docMk/>
            <pc:sldMk cId="264780666" sldId="314"/>
            <ac:picMk id="1026" creationId="{AEDC1473-B4FB-6C97-8C19-6F06895148EF}"/>
          </ac:picMkLst>
        </pc:picChg>
        <pc:picChg chg="add mod">
          <ac:chgData name="Madeleine Whittaker" userId="71c59fde-86c6-479f-9649-c374dc9bffc6" providerId="ADAL" clId="{EC4F83D4-DB5A-40D9-980D-72802976F960}" dt="2025-03-17T17:48:38.352" v="1293" actId="1076"/>
          <ac:picMkLst>
            <pc:docMk/>
            <pc:sldMk cId="264780666" sldId="314"/>
            <ac:picMk id="4108" creationId="{355CBC82-B6EC-1A7F-40EB-230B643F7602}"/>
          </ac:picMkLst>
        </pc:picChg>
      </pc:sldChg>
      <pc:sldChg chg="addSp delSp modSp add mod">
        <pc:chgData name="Madeleine Whittaker" userId="71c59fde-86c6-479f-9649-c374dc9bffc6" providerId="ADAL" clId="{EC4F83D4-DB5A-40D9-980D-72802976F960}" dt="2025-03-17T17:47:44.597" v="1288" actId="1076"/>
        <pc:sldMkLst>
          <pc:docMk/>
          <pc:sldMk cId="3990538764" sldId="315"/>
        </pc:sldMkLst>
        <pc:spChg chg="mod">
          <ac:chgData name="Madeleine Whittaker" userId="71c59fde-86c6-479f-9649-c374dc9bffc6" providerId="ADAL" clId="{EC4F83D4-DB5A-40D9-980D-72802976F960}" dt="2025-03-17T17:45:10.443" v="1272" actId="27636"/>
          <ac:spMkLst>
            <pc:docMk/>
            <pc:sldMk cId="3990538764" sldId="315"/>
            <ac:spMk id="3" creationId="{7ADB4072-E9F4-C196-53B5-D4E59F4B0883}"/>
          </ac:spMkLst>
        </pc:spChg>
        <pc:picChg chg="del">
          <ac:chgData name="Madeleine Whittaker" userId="71c59fde-86c6-479f-9649-c374dc9bffc6" providerId="ADAL" clId="{EC4F83D4-DB5A-40D9-980D-72802976F960}" dt="2025-03-17T17:47:15.452" v="1285" actId="478"/>
          <ac:picMkLst>
            <pc:docMk/>
            <pc:sldMk cId="3990538764" sldId="315"/>
            <ac:picMk id="1026" creationId="{0918DACC-8FBA-1C25-5CC5-F819679D46C0}"/>
          </ac:picMkLst>
        </pc:picChg>
        <pc:picChg chg="add mod">
          <ac:chgData name="Madeleine Whittaker" userId="71c59fde-86c6-479f-9649-c374dc9bffc6" providerId="ADAL" clId="{EC4F83D4-DB5A-40D9-980D-72802976F960}" dt="2025-03-17T17:47:44.597" v="1288" actId="1076"/>
          <ac:picMkLst>
            <pc:docMk/>
            <pc:sldMk cId="3990538764" sldId="315"/>
            <ac:picMk id="3074" creationId="{76B7F48D-1525-BD00-708A-17A1A8ED6431}"/>
          </ac:picMkLst>
        </pc:picChg>
      </pc:sldChg>
      <pc:sldChg chg="addSp delSp modSp add mod">
        <pc:chgData name="Madeleine Whittaker" userId="71c59fde-86c6-479f-9649-c374dc9bffc6" providerId="ADAL" clId="{EC4F83D4-DB5A-40D9-980D-72802976F960}" dt="2025-03-17T17:47:09.148" v="1284"/>
        <pc:sldMkLst>
          <pc:docMk/>
          <pc:sldMk cId="2424413711" sldId="316"/>
        </pc:sldMkLst>
        <pc:spChg chg="mod">
          <ac:chgData name="Madeleine Whittaker" userId="71c59fde-86c6-479f-9649-c374dc9bffc6" providerId="ADAL" clId="{EC4F83D4-DB5A-40D9-980D-72802976F960}" dt="2025-03-17T17:45:31.821" v="1282" actId="27636"/>
          <ac:spMkLst>
            <pc:docMk/>
            <pc:sldMk cId="2424413711" sldId="316"/>
            <ac:spMk id="3" creationId="{9EF839AD-B3C0-32CE-A6C8-6578D2999372}"/>
          </ac:spMkLst>
        </pc:spChg>
        <pc:picChg chg="del">
          <ac:chgData name="Madeleine Whittaker" userId="71c59fde-86c6-479f-9649-c374dc9bffc6" providerId="ADAL" clId="{EC4F83D4-DB5A-40D9-980D-72802976F960}" dt="2025-03-17T17:47:06.351" v="1283" actId="478"/>
          <ac:picMkLst>
            <pc:docMk/>
            <pc:sldMk cId="2424413711" sldId="316"/>
            <ac:picMk id="1026" creationId="{FD2C47C8-DC1E-B0D7-885C-E77CCA090E97}"/>
          </ac:picMkLst>
        </pc:picChg>
        <pc:picChg chg="add">
          <ac:chgData name="Madeleine Whittaker" userId="71c59fde-86c6-479f-9649-c374dc9bffc6" providerId="ADAL" clId="{EC4F83D4-DB5A-40D9-980D-72802976F960}" dt="2025-03-17T17:47:09.148" v="1284"/>
          <ac:picMkLst>
            <pc:docMk/>
            <pc:sldMk cId="2424413711" sldId="316"/>
            <ac:picMk id="2050" creationId="{EFDC1F05-D80C-3228-9E41-353F7AF998E2}"/>
          </ac:picMkLst>
        </pc:picChg>
      </pc:sldChg>
    </pc:docChg>
  </pc:docChgLst>
  <pc:docChgLst>
    <pc:chgData name="Madeleine Whittaker" userId="71c59fde-86c6-479f-9649-c374dc9bffc6" providerId="ADAL" clId="{58152BAC-98B9-433A-8F6F-22BAFEFDCDED}"/>
    <pc:docChg chg="undo custSel modSld">
      <pc:chgData name="Madeleine Whittaker" userId="71c59fde-86c6-479f-9649-c374dc9bffc6" providerId="ADAL" clId="{58152BAC-98B9-433A-8F6F-22BAFEFDCDED}" dt="2024-08-27T12:12:47.907" v="56" actId="14100"/>
      <pc:docMkLst>
        <pc:docMk/>
      </pc:docMkLst>
      <pc:sldChg chg="modSp mod">
        <pc:chgData name="Madeleine Whittaker" userId="71c59fde-86c6-479f-9649-c374dc9bffc6" providerId="ADAL" clId="{58152BAC-98B9-433A-8F6F-22BAFEFDCDED}" dt="2024-08-27T12:11:24.371" v="39" actId="20577"/>
        <pc:sldMkLst>
          <pc:docMk/>
          <pc:sldMk cId="1338393524" sldId="259"/>
        </pc:sldMkLst>
      </pc:sldChg>
      <pc:sldChg chg="modSp mod">
        <pc:chgData name="Madeleine Whittaker" userId="71c59fde-86c6-479f-9649-c374dc9bffc6" providerId="ADAL" clId="{58152BAC-98B9-433A-8F6F-22BAFEFDCDED}" dt="2024-08-27T12:12:47.907" v="56" actId="14100"/>
        <pc:sldMkLst>
          <pc:docMk/>
          <pc:sldMk cId="851084889" sldId="263"/>
        </pc:sldMkLst>
      </pc:sldChg>
    </pc:docChg>
  </pc:docChgLst>
  <pc:docChgLst>
    <pc:chgData name="Madeleine Whittaker" userId="71c59fde-86c6-479f-9649-c374dc9bffc6" providerId="ADAL" clId="{BF6D3862-DF18-446F-8777-A629C72B1FE0}"/>
    <pc:docChg chg="custSel modSld">
      <pc:chgData name="Madeleine Whittaker" userId="71c59fde-86c6-479f-9649-c374dc9bffc6" providerId="ADAL" clId="{BF6D3862-DF18-446F-8777-A629C72B1FE0}" dt="2025-01-17T16:15:28.068" v="240" actId="14100"/>
      <pc:docMkLst>
        <pc:docMk/>
      </pc:docMkLst>
      <pc:sldChg chg="addSp delSp modSp mod">
        <pc:chgData name="Madeleine Whittaker" userId="71c59fde-86c6-479f-9649-c374dc9bffc6" providerId="ADAL" clId="{BF6D3862-DF18-446F-8777-A629C72B1FE0}" dt="2025-01-17T16:13:46.428" v="190" actId="1036"/>
        <pc:sldMkLst>
          <pc:docMk/>
          <pc:sldMk cId="1338393524" sldId="259"/>
        </pc:sldMkLst>
      </pc:sldChg>
      <pc:sldChg chg="addSp delSp modSp mod">
        <pc:chgData name="Madeleine Whittaker" userId="71c59fde-86c6-479f-9649-c374dc9bffc6" providerId="ADAL" clId="{BF6D3862-DF18-446F-8777-A629C72B1FE0}" dt="2025-01-17T16:12:05.388" v="62" actId="167"/>
        <pc:sldMkLst>
          <pc:docMk/>
          <pc:sldMk cId="3976248423" sldId="262"/>
        </pc:sldMkLst>
      </pc:sldChg>
      <pc:sldChg chg="addSp delSp modSp mod">
        <pc:chgData name="Madeleine Whittaker" userId="71c59fde-86c6-479f-9649-c374dc9bffc6" providerId="ADAL" clId="{BF6D3862-DF18-446F-8777-A629C72B1FE0}" dt="2025-01-17T16:15:28.068" v="240" actId="14100"/>
        <pc:sldMkLst>
          <pc:docMk/>
          <pc:sldMk cId="851084889" sldId="263"/>
        </pc:sldMkLst>
      </pc:sldChg>
    </pc:docChg>
  </pc:docChgLst>
  <pc:docChgLst>
    <pc:chgData name="Madeleine Whittaker" userId="71c59fde-86c6-479f-9649-c374dc9bffc6" providerId="ADAL" clId="{C5ECB626-7C24-4B2C-B17C-44D7D75E4BDC}"/>
    <pc:docChg chg="undo custSel modSld">
      <pc:chgData name="Madeleine Whittaker" userId="71c59fde-86c6-479f-9649-c374dc9bffc6" providerId="ADAL" clId="{C5ECB626-7C24-4B2C-B17C-44D7D75E4BDC}" dt="2025-03-03T15:31:24.753" v="68" actId="20577"/>
      <pc:docMkLst>
        <pc:docMk/>
      </pc:docMkLst>
      <pc:sldChg chg="addSp delSp modSp mod">
        <pc:chgData name="Madeleine Whittaker" userId="71c59fde-86c6-479f-9649-c374dc9bffc6" providerId="ADAL" clId="{C5ECB626-7C24-4B2C-B17C-44D7D75E4BDC}" dt="2025-02-21T15:44:41.335" v="58"/>
        <pc:sldMkLst>
          <pc:docMk/>
          <pc:sldMk cId="1338393524" sldId="259"/>
        </pc:sldMkLst>
      </pc:sldChg>
      <pc:sldChg chg="addSp delSp modSp mod">
        <pc:chgData name="Madeleine Whittaker" userId="71c59fde-86c6-479f-9649-c374dc9bffc6" providerId="ADAL" clId="{C5ECB626-7C24-4B2C-B17C-44D7D75E4BDC}" dt="2025-02-21T15:44:38.547" v="57"/>
        <pc:sldMkLst>
          <pc:docMk/>
          <pc:sldMk cId="3976248423" sldId="262"/>
        </pc:sldMkLst>
      </pc:sldChg>
      <pc:sldChg chg="addSp delSp modSp mod">
        <pc:chgData name="Madeleine Whittaker" userId="71c59fde-86c6-479f-9649-c374dc9bffc6" providerId="ADAL" clId="{C5ECB626-7C24-4B2C-B17C-44D7D75E4BDC}" dt="2025-03-03T15:31:24.753" v="68" actId="20577"/>
        <pc:sldMkLst>
          <pc:docMk/>
          <pc:sldMk cId="851084889" sldId="26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3C2EC3-7166-9A4B-867D-DC420A9F0165}" type="doc">
      <dgm:prSet loTypeId="urn:microsoft.com/office/officeart/2005/8/layout/pyramid2" loCatId="pyramid" qsTypeId="urn:microsoft.com/office/officeart/2005/8/quickstyle/simple1" qsCatId="simple" csTypeId="urn:microsoft.com/office/officeart/2005/8/colors/accent1_2" csCatId="accent1"/>
      <dgm:spPr/>
      <dgm:t>
        <a:bodyPr/>
        <a:lstStyle/>
        <a:p>
          <a:endParaRPr lang="en-GB"/>
        </a:p>
      </dgm:t>
    </dgm:pt>
    <dgm:pt modelId="{3C17D4AA-5C86-D340-B1DE-7DAB2C8058F3}">
      <dgm:prSet/>
      <dgm:spPr/>
      <dgm:t>
        <a:bodyPr/>
        <a:lstStyle/>
        <a:p>
          <a:r>
            <a:rPr lang="en-US" b="1" u="sng" dirty="0"/>
            <a:t>Estate Agents</a:t>
          </a:r>
          <a:endParaRPr lang="en-GB" b="1" u="sng" dirty="0"/>
        </a:p>
      </dgm:t>
    </dgm:pt>
    <dgm:pt modelId="{74406C59-1BD1-1E40-9875-E0639C8517F8}" type="parTrans" cxnId="{29CB0F54-418D-7949-ACBC-62D187DA88E2}">
      <dgm:prSet/>
      <dgm:spPr/>
      <dgm:t>
        <a:bodyPr/>
        <a:lstStyle/>
        <a:p>
          <a:endParaRPr lang="en-GB"/>
        </a:p>
      </dgm:t>
    </dgm:pt>
    <dgm:pt modelId="{7DE316DC-A41C-D047-9265-30E5C7F229A9}" type="sibTrans" cxnId="{29CB0F54-418D-7949-ACBC-62D187DA88E2}">
      <dgm:prSet/>
      <dgm:spPr/>
      <dgm:t>
        <a:bodyPr/>
        <a:lstStyle/>
        <a:p>
          <a:endParaRPr lang="en-GB"/>
        </a:p>
      </dgm:t>
    </dgm:pt>
    <dgm:pt modelId="{38A01C38-F162-3543-A6B5-759F9B1491C0}">
      <dgm:prSet/>
      <dgm:spPr/>
      <dgm:t>
        <a:bodyPr/>
        <a:lstStyle/>
        <a:p>
          <a:r>
            <a:rPr lang="en-US" dirty="0"/>
            <a:t>Commission and fees</a:t>
          </a:r>
          <a:endParaRPr lang="en-GB" dirty="0"/>
        </a:p>
      </dgm:t>
    </dgm:pt>
    <dgm:pt modelId="{CFE1BE64-8B82-564D-ACFA-1009CE8B41E3}" type="parTrans" cxnId="{B6FBEA6F-001E-BD42-B53C-06CE7E5022C0}">
      <dgm:prSet/>
      <dgm:spPr/>
      <dgm:t>
        <a:bodyPr/>
        <a:lstStyle/>
        <a:p>
          <a:endParaRPr lang="en-GB"/>
        </a:p>
      </dgm:t>
    </dgm:pt>
    <dgm:pt modelId="{98B9BACF-03C3-A240-B1E0-C6AC16590FE6}" type="sibTrans" cxnId="{B6FBEA6F-001E-BD42-B53C-06CE7E5022C0}">
      <dgm:prSet/>
      <dgm:spPr/>
      <dgm:t>
        <a:bodyPr/>
        <a:lstStyle/>
        <a:p>
          <a:endParaRPr lang="en-GB"/>
        </a:p>
      </dgm:t>
    </dgm:pt>
    <dgm:pt modelId="{4B236D21-F902-6641-AB81-DC244BC4D85F}">
      <dgm:prSet/>
      <dgm:spPr/>
      <dgm:t>
        <a:bodyPr/>
        <a:lstStyle/>
        <a:p>
          <a:r>
            <a:rPr lang="en-US"/>
            <a:t>Deposit custodian</a:t>
          </a:r>
          <a:endParaRPr lang="en-GB"/>
        </a:p>
      </dgm:t>
    </dgm:pt>
    <dgm:pt modelId="{2E368386-9174-9E44-800B-25817760BB32}" type="parTrans" cxnId="{9219E3AA-6633-F947-AFFE-5109AE9D2BD6}">
      <dgm:prSet/>
      <dgm:spPr/>
      <dgm:t>
        <a:bodyPr/>
        <a:lstStyle/>
        <a:p>
          <a:endParaRPr lang="en-GB"/>
        </a:p>
      </dgm:t>
    </dgm:pt>
    <dgm:pt modelId="{69521ADD-8B54-0045-B7D0-DFB4FBF71690}" type="sibTrans" cxnId="{9219E3AA-6633-F947-AFFE-5109AE9D2BD6}">
      <dgm:prSet/>
      <dgm:spPr/>
      <dgm:t>
        <a:bodyPr/>
        <a:lstStyle/>
        <a:p>
          <a:endParaRPr lang="en-GB"/>
        </a:p>
      </dgm:t>
    </dgm:pt>
    <dgm:pt modelId="{1D008C73-C3A2-D242-8CCE-ED18AA64014F}">
      <dgm:prSet/>
      <dgm:spPr/>
      <dgm:t>
        <a:bodyPr/>
        <a:lstStyle/>
        <a:p>
          <a:r>
            <a:rPr lang="en-US" dirty="0"/>
            <a:t>Receipt of funds for renovation projects</a:t>
          </a:r>
          <a:endParaRPr lang="en-GB" dirty="0"/>
        </a:p>
      </dgm:t>
    </dgm:pt>
    <dgm:pt modelId="{D6169962-163D-E143-A224-1306928BCC58}" type="parTrans" cxnId="{6AB7728D-F957-8A45-926A-3144CBBD44F8}">
      <dgm:prSet/>
      <dgm:spPr/>
      <dgm:t>
        <a:bodyPr/>
        <a:lstStyle/>
        <a:p>
          <a:endParaRPr lang="en-GB"/>
        </a:p>
      </dgm:t>
    </dgm:pt>
    <dgm:pt modelId="{FA2672ED-39AB-AC47-9989-A446902ADD7B}" type="sibTrans" cxnId="{6AB7728D-F957-8A45-926A-3144CBBD44F8}">
      <dgm:prSet/>
      <dgm:spPr/>
      <dgm:t>
        <a:bodyPr/>
        <a:lstStyle/>
        <a:p>
          <a:endParaRPr lang="en-GB"/>
        </a:p>
      </dgm:t>
    </dgm:pt>
    <dgm:pt modelId="{5732E454-5F3D-064C-A45E-CC9E863EEC0C}" type="pres">
      <dgm:prSet presAssocID="{D53C2EC3-7166-9A4B-867D-DC420A9F0165}" presName="compositeShape" presStyleCnt="0">
        <dgm:presLayoutVars>
          <dgm:dir/>
          <dgm:resizeHandles/>
        </dgm:presLayoutVars>
      </dgm:prSet>
      <dgm:spPr/>
    </dgm:pt>
    <dgm:pt modelId="{ECDB5B0A-EA7A-5743-85D1-F7A434D5BB5D}" type="pres">
      <dgm:prSet presAssocID="{D53C2EC3-7166-9A4B-867D-DC420A9F0165}" presName="pyramid" presStyleLbl="node1" presStyleIdx="0" presStyleCnt="1"/>
      <dgm:spPr/>
    </dgm:pt>
    <dgm:pt modelId="{B94AF76E-5423-0D4E-85BF-F0EBB14D8D75}" type="pres">
      <dgm:prSet presAssocID="{D53C2EC3-7166-9A4B-867D-DC420A9F0165}" presName="theList" presStyleCnt="0"/>
      <dgm:spPr/>
    </dgm:pt>
    <dgm:pt modelId="{D77E3CE8-93EC-A846-B819-00B237ACBDD1}" type="pres">
      <dgm:prSet presAssocID="{3C17D4AA-5C86-D340-B1DE-7DAB2C8058F3}" presName="aNode" presStyleLbl="fgAcc1" presStyleIdx="0" presStyleCnt="1" custLinFactNeighborX="79154" custLinFactNeighborY="62045">
        <dgm:presLayoutVars>
          <dgm:bulletEnabled val="1"/>
        </dgm:presLayoutVars>
      </dgm:prSet>
      <dgm:spPr/>
    </dgm:pt>
    <dgm:pt modelId="{BB2CE53A-789C-7042-8878-1A436CC114CA}" type="pres">
      <dgm:prSet presAssocID="{3C17D4AA-5C86-D340-B1DE-7DAB2C8058F3}" presName="aSpace" presStyleCnt="0"/>
      <dgm:spPr/>
    </dgm:pt>
  </dgm:ptLst>
  <dgm:cxnLst>
    <dgm:cxn modelId="{D0D2E112-7630-E741-9210-ADB5155B0F11}" type="presOf" srcId="{D53C2EC3-7166-9A4B-867D-DC420A9F0165}" destId="{5732E454-5F3D-064C-A45E-CC9E863EEC0C}" srcOrd="0" destOrd="0" presId="urn:microsoft.com/office/officeart/2005/8/layout/pyramid2"/>
    <dgm:cxn modelId="{565D4115-F200-304F-9659-96ED96E0C39C}" type="presOf" srcId="{1D008C73-C3A2-D242-8CCE-ED18AA64014F}" destId="{D77E3CE8-93EC-A846-B819-00B237ACBDD1}" srcOrd="0" destOrd="3" presId="urn:microsoft.com/office/officeart/2005/8/layout/pyramid2"/>
    <dgm:cxn modelId="{6EAF481E-AAEC-9C4D-BA8C-7FE2B91E05AD}" type="presOf" srcId="{4B236D21-F902-6641-AB81-DC244BC4D85F}" destId="{D77E3CE8-93EC-A846-B819-00B237ACBDD1}" srcOrd="0" destOrd="2" presId="urn:microsoft.com/office/officeart/2005/8/layout/pyramid2"/>
    <dgm:cxn modelId="{B6FBEA6F-001E-BD42-B53C-06CE7E5022C0}" srcId="{3C17D4AA-5C86-D340-B1DE-7DAB2C8058F3}" destId="{38A01C38-F162-3543-A6B5-759F9B1491C0}" srcOrd="0" destOrd="0" parTransId="{CFE1BE64-8B82-564D-ACFA-1009CE8B41E3}" sibTransId="{98B9BACF-03C3-A240-B1E0-C6AC16590FE6}"/>
    <dgm:cxn modelId="{29CB0F54-418D-7949-ACBC-62D187DA88E2}" srcId="{D53C2EC3-7166-9A4B-867D-DC420A9F0165}" destId="{3C17D4AA-5C86-D340-B1DE-7DAB2C8058F3}" srcOrd="0" destOrd="0" parTransId="{74406C59-1BD1-1E40-9875-E0639C8517F8}" sibTransId="{7DE316DC-A41C-D047-9265-30E5C7F229A9}"/>
    <dgm:cxn modelId="{DBCCAB81-6648-E847-9A25-D68AAE1FF012}" type="presOf" srcId="{3C17D4AA-5C86-D340-B1DE-7DAB2C8058F3}" destId="{D77E3CE8-93EC-A846-B819-00B237ACBDD1}" srcOrd="0" destOrd="0" presId="urn:microsoft.com/office/officeart/2005/8/layout/pyramid2"/>
    <dgm:cxn modelId="{6AB7728D-F957-8A45-926A-3144CBBD44F8}" srcId="{3C17D4AA-5C86-D340-B1DE-7DAB2C8058F3}" destId="{1D008C73-C3A2-D242-8CCE-ED18AA64014F}" srcOrd="2" destOrd="0" parTransId="{D6169962-163D-E143-A224-1306928BCC58}" sibTransId="{FA2672ED-39AB-AC47-9989-A446902ADD7B}"/>
    <dgm:cxn modelId="{9219E3AA-6633-F947-AFFE-5109AE9D2BD6}" srcId="{3C17D4AA-5C86-D340-B1DE-7DAB2C8058F3}" destId="{4B236D21-F902-6641-AB81-DC244BC4D85F}" srcOrd="1" destOrd="0" parTransId="{2E368386-9174-9E44-800B-25817760BB32}" sibTransId="{69521ADD-8B54-0045-B7D0-DFB4FBF71690}"/>
    <dgm:cxn modelId="{21FD3CB0-9E50-B944-BD13-23CCE7CA0E63}" type="presOf" srcId="{38A01C38-F162-3543-A6B5-759F9B1491C0}" destId="{D77E3CE8-93EC-A846-B819-00B237ACBDD1}" srcOrd="0" destOrd="1" presId="urn:microsoft.com/office/officeart/2005/8/layout/pyramid2"/>
    <dgm:cxn modelId="{50AB00A9-A29B-5247-ACA5-2430D914D7D8}" type="presParOf" srcId="{5732E454-5F3D-064C-A45E-CC9E863EEC0C}" destId="{ECDB5B0A-EA7A-5743-85D1-F7A434D5BB5D}" srcOrd="0" destOrd="0" presId="urn:microsoft.com/office/officeart/2005/8/layout/pyramid2"/>
    <dgm:cxn modelId="{D885099C-6CC0-3545-BE9A-68F0E15EA526}" type="presParOf" srcId="{5732E454-5F3D-064C-A45E-CC9E863EEC0C}" destId="{B94AF76E-5423-0D4E-85BF-F0EBB14D8D75}" srcOrd="1" destOrd="0" presId="urn:microsoft.com/office/officeart/2005/8/layout/pyramid2"/>
    <dgm:cxn modelId="{71538884-4FF2-1C4E-B4C4-AE2074D26511}" type="presParOf" srcId="{B94AF76E-5423-0D4E-85BF-F0EBB14D8D75}" destId="{D77E3CE8-93EC-A846-B819-00B237ACBDD1}" srcOrd="0" destOrd="0" presId="urn:microsoft.com/office/officeart/2005/8/layout/pyramid2"/>
    <dgm:cxn modelId="{E5824E5D-3A03-2B4C-B2E5-194F09273E64}" type="presParOf" srcId="{B94AF76E-5423-0D4E-85BF-F0EBB14D8D75}" destId="{BB2CE53A-789C-7042-8878-1A436CC114CA}" srcOrd="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4FA4A2-868E-6943-B43F-B300F513007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CD26CF7D-D960-314B-BA20-1A68912CCA06}">
      <dgm:prSet/>
      <dgm:spPr/>
      <dgm:t>
        <a:bodyPr/>
        <a:lstStyle/>
        <a:p>
          <a:r>
            <a:rPr lang="en-US"/>
            <a:t>What to look for?</a:t>
          </a:r>
          <a:endParaRPr lang="en-GB"/>
        </a:p>
      </dgm:t>
    </dgm:pt>
    <dgm:pt modelId="{C38848E0-B2A0-6E44-AD28-DF6B4FABB236}" type="parTrans" cxnId="{4F802407-C056-3543-BB74-A6E2A020BB98}">
      <dgm:prSet/>
      <dgm:spPr/>
      <dgm:t>
        <a:bodyPr/>
        <a:lstStyle/>
        <a:p>
          <a:endParaRPr lang="en-GB"/>
        </a:p>
      </dgm:t>
    </dgm:pt>
    <dgm:pt modelId="{585D64B2-A888-8C4D-8A94-FE8A384ACAE1}" type="sibTrans" cxnId="{4F802407-C056-3543-BB74-A6E2A020BB98}">
      <dgm:prSet/>
      <dgm:spPr/>
      <dgm:t>
        <a:bodyPr/>
        <a:lstStyle/>
        <a:p>
          <a:endParaRPr lang="en-GB"/>
        </a:p>
      </dgm:t>
    </dgm:pt>
    <dgm:pt modelId="{6783DF42-992F-694F-AD44-CE2231AD2651}">
      <dgm:prSet/>
      <dgm:spPr/>
      <dgm:t>
        <a:bodyPr/>
        <a:lstStyle/>
        <a:p>
          <a:r>
            <a:rPr lang="en-US" dirty="0"/>
            <a:t>Segregation (</a:t>
          </a:r>
          <a:r>
            <a:rPr lang="en-GB" i="1" dirty="0"/>
            <a:t>Re Lehman Brothers </a:t>
          </a:r>
          <a:r>
            <a:rPr lang="en-GB" dirty="0"/>
            <a:t>[2010] EWCA </a:t>
          </a:r>
          <a:r>
            <a:rPr lang="en-GB" dirty="0" err="1"/>
            <a:t>Civ</a:t>
          </a:r>
          <a:r>
            <a:rPr lang="en-GB" dirty="0"/>
            <a:t> 917)</a:t>
          </a:r>
        </a:p>
      </dgm:t>
    </dgm:pt>
    <dgm:pt modelId="{4EDA01B3-B20D-2E4E-9627-7767067C5B39}" type="parTrans" cxnId="{3AB07957-2A20-554C-BC35-F669E3B56B50}">
      <dgm:prSet/>
      <dgm:spPr/>
      <dgm:t>
        <a:bodyPr/>
        <a:lstStyle/>
        <a:p>
          <a:endParaRPr lang="en-GB"/>
        </a:p>
      </dgm:t>
    </dgm:pt>
    <dgm:pt modelId="{2FF5439E-DE31-2C47-AD30-20784986558E}" type="sibTrans" cxnId="{3AB07957-2A20-554C-BC35-F669E3B56B50}">
      <dgm:prSet/>
      <dgm:spPr/>
      <dgm:t>
        <a:bodyPr/>
        <a:lstStyle/>
        <a:p>
          <a:endParaRPr lang="en-GB"/>
        </a:p>
      </dgm:t>
    </dgm:pt>
    <dgm:pt modelId="{5705FA28-734D-E24A-81E9-8790097E43D0}">
      <dgm:prSet/>
      <dgm:spPr/>
      <dgm:t>
        <a:bodyPr/>
        <a:lstStyle/>
        <a:p>
          <a:r>
            <a:rPr lang="en-US"/>
            <a:t>Freedom to mix and freedom to use (debtor, agent, trustee?)</a:t>
          </a:r>
          <a:endParaRPr lang="en-GB"/>
        </a:p>
      </dgm:t>
    </dgm:pt>
    <dgm:pt modelId="{25C96C13-8C05-4C4B-816C-496BC16A12A9}" type="parTrans" cxnId="{7247834C-6C31-E74D-A46E-B16ECA116DE5}">
      <dgm:prSet/>
      <dgm:spPr/>
      <dgm:t>
        <a:bodyPr/>
        <a:lstStyle/>
        <a:p>
          <a:endParaRPr lang="en-GB"/>
        </a:p>
      </dgm:t>
    </dgm:pt>
    <dgm:pt modelId="{837220CE-C39E-514C-9C75-6CAF11D68763}" type="sibTrans" cxnId="{7247834C-6C31-E74D-A46E-B16ECA116DE5}">
      <dgm:prSet/>
      <dgm:spPr/>
      <dgm:t>
        <a:bodyPr/>
        <a:lstStyle/>
        <a:p>
          <a:endParaRPr lang="en-GB"/>
        </a:p>
      </dgm:t>
    </dgm:pt>
    <dgm:pt modelId="{FAB9F1AD-FDD3-CE4A-8284-6A8728C6EB24}">
      <dgm:prSet/>
      <dgm:spPr/>
      <dgm:t>
        <a:bodyPr/>
        <a:lstStyle/>
        <a:p>
          <a:r>
            <a:rPr lang="en-US"/>
            <a:t>Exclusive purpose (</a:t>
          </a:r>
          <a:r>
            <a:rPr lang="en-GB" i="1"/>
            <a:t>Prickly Bay Waterside Ltd v British American Insurance Company Ltd </a:t>
          </a:r>
          <a:r>
            <a:rPr lang="en-GB"/>
            <a:t>[2022] UKPC 8)</a:t>
          </a:r>
        </a:p>
      </dgm:t>
    </dgm:pt>
    <dgm:pt modelId="{EE08AA99-25D5-0C41-BAE4-7A7C7BF250AB}" type="parTrans" cxnId="{70CF6056-AAC2-684A-848C-A647ECF3CC64}">
      <dgm:prSet/>
      <dgm:spPr/>
      <dgm:t>
        <a:bodyPr/>
        <a:lstStyle/>
        <a:p>
          <a:endParaRPr lang="en-GB"/>
        </a:p>
      </dgm:t>
    </dgm:pt>
    <dgm:pt modelId="{17A38304-18EA-FE48-AC84-647A010DB677}" type="sibTrans" cxnId="{70CF6056-AAC2-684A-848C-A647ECF3CC64}">
      <dgm:prSet/>
      <dgm:spPr/>
      <dgm:t>
        <a:bodyPr/>
        <a:lstStyle/>
        <a:p>
          <a:endParaRPr lang="en-GB"/>
        </a:p>
      </dgm:t>
    </dgm:pt>
    <dgm:pt modelId="{500C2811-7A5D-C74C-9524-2179D0238C37}">
      <dgm:prSet/>
      <dgm:spPr/>
      <dgm:t>
        <a:bodyPr/>
        <a:lstStyle/>
        <a:p>
          <a:r>
            <a:rPr lang="en-US"/>
            <a:t>Uncertain pools </a:t>
          </a:r>
          <a:endParaRPr lang="en-GB"/>
        </a:p>
      </dgm:t>
    </dgm:pt>
    <dgm:pt modelId="{E58C687E-AFD5-6341-B703-C8A56315ED26}" type="parTrans" cxnId="{9A8E9109-B2B3-A442-8007-16700836E4B2}">
      <dgm:prSet/>
      <dgm:spPr/>
      <dgm:t>
        <a:bodyPr/>
        <a:lstStyle/>
        <a:p>
          <a:endParaRPr lang="en-GB"/>
        </a:p>
      </dgm:t>
    </dgm:pt>
    <dgm:pt modelId="{D32C72D0-3D6A-A646-BF72-3B10BF4360CE}" type="sibTrans" cxnId="{9A8E9109-B2B3-A442-8007-16700836E4B2}">
      <dgm:prSet/>
      <dgm:spPr/>
      <dgm:t>
        <a:bodyPr/>
        <a:lstStyle/>
        <a:p>
          <a:endParaRPr lang="en-GB"/>
        </a:p>
      </dgm:t>
    </dgm:pt>
    <dgm:pt modelId="{F02F99E3-42B7-C446-A479-611C04AB2F77}">
      <dgm:prSet/>
      <dgm:spPr/>
      <dgm:t>
        <a:bodyPr/>
        <a:lstStyle/>
        <a:p>
          <a:r>
            <a:rPr lang="en-US" i="1" dirty="0"/>
            <a:t>“</a:t>
          </a:r>
          <a:r>
            <a:rPr lang="en-GB" i="1" dirty="0"/>
            <a:t>It is enough if the beneficiaries can be ascertained with the requisite certainty at the creation of the trust, and it will not later be invalidated because some of the class might have disappeared or become impossible to find or because it has been forgotten who they were”</a:t>
          </a:r>
        </a:p>
        <a:p>
          <a:r>
            <a:rPr lang="en-GB" i="1" dirty="0"/>
            <a:t>RE </a:t>
          </a:r>
          <a:r>
            <a:rPr lang="en-GB" i="1" dirty="0" err="1"/>
            <a:t>Allanfield</a:t>
          </a:r>
          <a:r>
            <a:rPr lang="en-GB" i="1" dirty="0"/>
            <a:t> Property Insurance Services </a:t>
          </a:r>
          <a:r>
            <a:rPr lang="en-GB" dirty="0"/>
            <a:t>Ltd [2015] EWHC 3721 (Ch)  at [62(5)]</a:t>
          </a:r>
        </a:p>
      </dgm:t>
    </dgm:pt>
    <dgm:pt modelId="{58F4B7EB-6E22-964D-9CDD-322F7D2DEB85}" type="parTrans" cxnId="{830E92AE-F8FD-5544-B220-4548529FCCCB}">
      <dgm:prSet/>
      <dgm:spPr/>
      <dgm:t>
        <a:bodyPr/>
        <a:lstStyle/>
        <a:p>
          <a:endParaRPr lang="en-GB"/>
        </a:p>
      </dgm:t>
    </dgm:pt>
    <dgm:pt modelId="{F53B617E-6844-FD45-AE05-1F44275BCAE0}" type="sibTrans" cxnId="{830E92AE-F8FD-5544-B220-4548529FCCCB}">
      <dgm:prSet/>
      <dgm:spPr/>
      <dgm:t>
        <a:bodyPr/>
        <a:lstStyle/>
        <a:p>
          <a:endParaRPr lang="en-GB"/>
        </a:p>
      </dgm:t>
    </dgm:pt>
    <dgm:pt modelId="{9B736A1E-A84D-3E4B-82DC-A6EA03783717}" type="pres">
      <dgm:prSet presAssocID="{044FA4A2-868E-6943-B43F-B300F513007A}" presName="hierChild1" presStyleCnt="0">
        <dgm:presLayoutVars>
          <dgm:orgChart val="1"/>
          <dgm:chPref val="1"/>
          <dgm:dir/>
          <dgm:animOne val="branch"/>
          <dgm:animLvl val="lvl"/>
          <dgm:resizeHandles/>
        </dgm:presLayoutVars>
      </dgm:prSet>
      <dgm:spPr/>
    </dgm:pt>
    <dgm:pt modelId="{63D47DA6-9BCD-2148-96AD-FB8877AC131C}" type="pres">
      <dgm:prSet presAssocID="{CD26CF7D-D960-314B-BA20-1A68912CCA06}" presName="hierRoot1" presStyleCnt="0">
        <dgm:presLayoutVars>
          <dgm:hierBranch val="init"/>
        </dgm:presLayoutVars>
      </dgm:prSet>
      <dgm:spPr/>
    </dgm:pt>
    <dgm:pt modelId="{F2A643AC-9B92-D14D-A7A7-21F568880E54}" type="pres">
      <dgm:prSet presAssocID="{CD26CF7D-D960-314B-BA20-1A68912CCA06}" presName="rootComposite1" presStyleCnt="0"/>
      <dgm:spPr/>
    </dgm:pt>
    <dgm:pt modelId="{63AA9810-E8EE-E146-8A94-6CF206D60A93}" type="pres">
      <dgm:prSet presAssocID="{CD26CF7D-D960-314B-BA20-1A68912CCA06}" presName="rootText1" presStyleLbl="node0" presStyleIdx="0" presStyleCnt="1">
        <dgm:presLayoutVars>
          <dgm:chPref val="3"/>
        </dgm:presLayoutVars>
      </dgm:prSet>
      <dgm:spPr/>
    </dgm:pt>
    <dgm:pt modelId="{11BD00F7-BC22-434E-B7EE-2CDA48DF8592}" type="pres">
      <dgm:prSet presAssocID="{CD26CF7D-D960-314B-BA20-1A68912CCA06}" presName="rootConnector1" presStyleLbl="node1" presStyleIdx="0" presStyleCnt="0"/>
      <dgm:spPr/>
    </dgm:pt>
    <dgm:pt modelId="{4D3C6EF6-92AB-6348-AC84-315BB0317CEE}" type="pres">
      <dgm:prSet presAssocID="{CD26CF7D-D960-314B-BA20-1A68912CCA06}" presName="hierChild2" presStyleCnt="0"/>
      <dgm:spPr/>
    </dgm:pt>
    <dgm:pt modelId="{10A0D0DB-50EA-0145-9A68-503694D146C5}" type="pres">
      <dgm:prSet presAssocID="{4EDA01B3-B20D-2E4E-9627-7767067C5B39}" presName="Name37" presStyleLbl="parChTrans1D2" presStyleIdx="0" presStyleCnt="4"/>
      <dgm:spPr/>
    </dgm:pt>
    <dgm:pt modelId="{ED28F4BA-3AAA-494E-8DAA-B80B74252040}" type="pres">
      <dgm:prSet presAssocID="{6783DF42-992F-694F-AD44-CE2231AD2651}" presName="hierRoot2" presStyleCnt="0">
        <dgm:presLayoutVars>
          <dgm:hierBranch val="init"/>
        </dgm:presLayoutVars>
      </dgm:prSet>
      <dgm:spPr/>
    </dgm:pt>
    <dgm:pt modelId="{62F9C53F-F3DA-724E-AE89-2357A9E4E4D1}" type="pres">
      <dgm:prSet presAssocID="{6783DF42-992F-694F-AD44-CE2231AD2651}" presName="rootComposite" presStyleCnt="0"/>
      <dgm:spPr/>
    </dgm:pt>
    <dgm:pt modelId="{E0DB8D09-77A0-1943-833E-D6FB4D99FFEE}" type="pres">
      <dgm:prSet presAssocID="{6783DF42-992F-694F-AD44-CE2231AD2651}" presName="rootText" presStyleLbl="node2" presStyleIdx="0" presStyleCnt="4">
        <dgm:presLayoutVars>
          <dgm:chPref val="3"/>
        </dgm:presLayoutVars>
      </dgm:prSet>
      <dgm:spPr/>
    </dgm:pt>
    <dgm:pt modelId="{3DAB7939-769D-B849-90E7-BFEDBE50923E}" type="pres">
      <dgm:prSet presAssocID="{6783DF42-992F-694F-AD44-CE2231AD2651}" presName="rootConnector" presStyleLbl="node2" presStyleIdx="0" presStyleCnt="4"/>
      <dgm:spPr/>
    </dgm:pt>
    <dgm:pt modelId="{35434CE2-C5AB-5241-9A61-1B2480E1D31F}" type="pres">
      <dgm:prSet presAssocID="{6783DF42-992F-694F-AD44-CE2231AD2651}" presName="hierChild4" presStyleCnt="0"/>
      <dgm:spPr/>
    </dgm:pt>
    <dgm:pt modelId="{7F66E10A-483C-064F-BD87-17B72DD446D2}" type="pres">
      <dgm:prSet presAssocID="{6783DF42-992F-694F-AD44-CE2231AD2651}" presName="hierChild5" presStyleCnt="0"/>
      <dgm:spPr/>
    </dgm:pt>
    <dgm:pt modelId="{8A034090-0663-284D-85F5-1BD5E302A2BF}" type="pres">
      <dgm:prSet presAssocID="{25C96C13-8C05-4C4B-816C-496BC16A12A9}" presName="Name37" presStyleLbl="parChTrans1D2" presStyleIdx="1" presStyleCnt="4"/>
      <dgm:spPr/>
    </dgm:pt>
    <dgm:pt modelId="{EEBDA0DB-17DF-674B-8B36-D6ECBF3D1C2C}" type="pres">
      <dgm:prSet presAssocID="{5705FA28-734D-E24A-81E9-8790097E43D0}" presName="hierRoot2" presStyleCnt="0">
        <dgm:presLayoutVars>
          <dgm:hierBranch val="init"/>
        </dgm:presLayoutVars>
      </dgm:prSet>
      <dgm:spPr/>
    </dgm:pt>
    <dgm:pt modelId="{E0929853-50F9-2548-AE0F-FC542DA83E42}" type="pres">
      <dgm:prSet presAssocID="{5705FA28-734D-E24A-81E9-8790097E43D0}" presName="rootComposite" presStyleCnt="0"/>
      <dgm:spPr/>
    </dgm:pt>
    <dgm:pt modelId="{93BBD4AF-3428-7440-BEC2-C1F8304A7809}" type="pres">
      <dgm:prSet presAssocID="{5705FA28-734D-E24A-81E9-8790097E43D0}" presName="rootText" presStyleLbl="node2" presStyleIdx="1" presStyleCnt="4">
        <dgm:presLayoutVars>
          <dgm:chPref val="3"/>
        </dgm:presLayoutVars>
      </dgm:prSet>
      <dgm:spPr/>
    </dgm:pt>
    <dgm:pt modelId="{8B6B9D45-EE08-3B4C-B527-75975F2753A8}" type="pres">
      <dgm:prSet presAssocID="{5705FA28-734D-E24A-81E9-8790097E43D0}" presName="rootConnector" presStyleLbl="node2" presStyleIdx="1" presStyleCnt="4"/>
      <dgm:spPr/>
    </dgm:pt>
    <dgm:pt modelId="{B543C7D5-588A-034D-94DB-3E511C3272BB}" type="pres">
      <dgm:prSet presAssocID="{5705FA28-734D-E24A-81E9-8790097E43D0}" presName="hierChild4" presStyleCnt="0"/>
      <dgm:spPr/>
    </dgm:pt>
    <dgm:pt modelId="{E40E8F93-30FE-954C-B0AA-DB469C9D8886}" type="pres">
      <dgm:prSet presAssocID="{5705FA28-734D-E24A-81E9-8790097E43D0}" presName="hierChild5" presStyleCnt="0"/>
      <dgm:spPr/>
    </dgm:pt>
    <dgm:pt modelId="{9E4AEEB3-5B12-6B43-B9A3-BA0F97D901BF}" type="pres">
      <dgm:prSet presAssocID="{EE08AA99-25D5-0C41-BAE4-7A7C7BF250AB}" presName="Name37" presStyleLbl="parChTrans1D2" presStyleIdx="2" presStyleCnt="4"/>
      <dgm:spPr/>
    </dgm:pt>
    <dgm:pt modelId="{6AABBC5A-0995-DC43-B061-8637BA705B45}" type="pres">
      <dgm:prSet presAssocID="{FAB9F1AD-FDD3-CE4A-8284-6A8728C6EB24}" presName="hierRoot2" presStyleCnt="0">
        <dgm:presLayoutVars>
          <dgm:hierBranch val="init"/>
        </dgm:presLayoutVars>
      </dgm:prSet>
      <dgm:spPr/>
    </dgm:pt>
    <dgm:pt modelId="{65BB7C8C-C893-D34F-89B3-BF670CFAC47E}" type="pres">
      <dgm:prSet presAssocID="{FAB9F1AD-FDD3-CE4A-8284-6A8728C6EB24}" presName="rootComposite" presStyleCnt="0"/>
      <dgm:spPr/>
    </dgm:pt>
    <dgm:pt modelId="{7B99944B-4545-6D42-B9DD-7B3D24FC12F7}" type="pres">
      <dgm:prSet presAssocID="{FAB9F1AD-FDD3-CE4A-8284-6A8728C6EB24}" presName="rootText" presStyleLbl="node2" presStyleIdx="2" presStyleCnt="4">
        <dgm:presLayoutVars>
          <dgm:chPref val="3"/>
        </dgm:presLayoutVars>
      </dgm:prSet>
      <dgm:spPr/>
    </dgm:pt>
    <dgm:pt modelId="{0C19D0D6-9316-D84F-8142-38C808C72484}" type="pres">
      <dgm:prSet presAssocID="{FAB9F1AD-FDD3-CE4A-8284-6A8728C6EB24}" presName="rootConnector" presStyleLbl="node2" presStyleIdx="2" presStyleCnt="4"/>
      <dgm:spPr/>
    </dgm:pt>
    <dgm:pt modelId="{EAF9BD6C-7590-5C41-91AA-0BB5AA1C0238}" type="pres">
      <dgm:prSet presAssocID="{FAB9F1AD-FDD3-CE4A-8284-6A8728C6EB24}" presName="hierChild4" presStyleCnt="0"/>
      <dgm:spPr/>
    </dgm:pt>
    <dgm:pt modelId="{C8F2F944-F153-164E-A9C3-1207CF92C9F0}" type="pres">
      <dgm:prSet presAssocID="{FAB9F1AD-FDD3-CE4A-8284-6A8728C6EB24}" presName="hierChild5" presStyleCnt="0"/>
      <dgm:spPr/>
    </dgm:pt>
    <dgm:pt modelId="{EF9D0FC4-4214-D541-82A1-7798ABA7C2FA}" type="pres">
      <dgm:prSet presAssocID="{E58C687E-AFD5-6341-B703-C8A56315ED26}" presName="Name37" presStyleLbl="parChTrans1D2" presStyleIdx="3" presStyleCnt="4"/>
      <dgm:spPr/>
    </dgm:pt>
    <dgm:pt modelId="{CFC3BF26-C1C3-C14D-AD9F-E75327AE3317}" type="pres">
      <dgm:prSet presAssocID="{500C2811-7A5D-C74C-9524-2179D0238C37}" presName="hierRoot2" presStyleCnt="0">
        <dgm:presLayoutVars>
          <dgm:hierBranch val="init"/>
        </dgm:presLayoutVars>
      </dgm:prSet>
      <dgm:spPr/>
    </dgm:pt>
    <dgm:pt modelId="{EA7CE0B6-1161-9046-8B12-3420E50B3450}" type="pres">
      <dgm:prSet presAssocID="{500C2811-7A5D-C74C-9524-2179D0238C37}" presName="rootComposite" presStyleCnt="0"/>
      <dgm:spPr/>
    </dgm:pt>
    <dgm:pt modelId="{6C5163E8-35D6-9E45-89FD-0838D39D61EB}" type="pres">
      <dgm:prSet presAssocID="{500C2811-7A5D-C74C-9524-2179D0238C37}" presName="rootText" presStyleLbl="node2" presStyleIdx="3" presStyleCnt="4">
        <dgm:presLayoutVars>
          <dgm:chPref val="3"/>
        </dgm:presLayoutVars>
      </dgm:prSet>
      <dgm:spPr/>
    </dgm:pt>
    <dgm:pt modelId="{89B9F668-AEF8-1A42-89CB-3CB534144363}" type="pres">
      <dgm:prSet presAssocID="{500C2811-7A5D-C74C-9524-2179D0238C37}" presName="rootConnector" presStyleLbl="node2" presStyleIdx="3" presStyleCnt="4"/>
      <dgm:spPr/>
    </dgm:pt>
    <dgm:pt modelId="{18F8B22B-B572-DF47-9252-8EF50619B036}" type="pres">
      <dgm:prSet presAssocID="{500C2811-7A5D-C74C-9524-2179D0238C37}" presName="hierChild4" presStyleCnt="0"/>
      <dgm:spPr/>
    </dgm:pt>
    <dgm:pt modelId="{3E9CB2AC-7760-234C-8FE4-C0394156546F}" type="pres">
      <dgm:prSet presAssocID="{58F4B7EB-6E22-964D-9CDD-322F7D2DEB85}" presName="Name37" presStyleLbl="parChTrans1D3" presStyleIdx="0" presStyleCnt="1"/>
      <dgm:spPr/>
    </dgm:pt>
    <dgm:pt modelId="{637BBC87-CF5B-FB41-B929-95CADC6BA0D0}" type="pres">
      <dgm:prSet presAssocID="{F02F99E3-42B7-C446-A479-611C04AB2F77}" presName="hierRoot2" presStyleCnt="0">
        <dgm:presLayoutVars>
          <dgm:hierBranch val="init"/>
        </dgm:presLayoutVars>
      </dgm:prSet>
      <dgm:spPr/>
    </dgm:pt>
    <dgm:pt modelId="{9DB3106C-FD43-404D-960D-ABACD52D6BE8}" type="pres">
      <dgm:prSet presAssocID="{F02F99E3-42B7-C446-A479-611C04AB2F77}" presName="rootComposite" presStyleCnt="0"/>
      <dgm:spPr/>
    </dgm:pt>
    <dgm:pt modelId="{4366D67F-0C4F-FE4E-8D65-33B77836FDA4}" type="pres">
      <dgm:prSet presAssocID="{F02F99E3-42B7-C446-A479-611C04AB2F77}" presName="rootText" presStyleLbl="node3" presStyleIdx="0" presStyleCnt="1" custScaleX="122672" custScaleY="145606">
        <dgm:presLayoutVars>
          <dgm:chPref val="3"/>
        </dgm:presLayoutVars>
      </dgm:prSet>
      <dgm:spPr/>
    </dgm:pt>
    <dgm:pt modelId="{369D2F54-2F39-D247-AEA5-9B05CB62446B}" type="pres">
      <dgm:prSet presAssocID="{F02F99E3-42B7-C446-A479-611C04AB2F77}" presName="rootConnector" presStyleLbl="node3" presStyleIdx="0" presStyleCnt="1"/>
      <dgm:spPr/>
    </dgm:pt>
    <dgm:pt modelId="{743AC3F8-FF0E-824D-8AE2-2CE383A297A0}" type="pres">
      <dgm:prSet presAssocID="{F02F99E3-42B7-C446-A479-611C04AB2F77}" presName="hierChild4" presStyleCnt="0"/>
      <dgm:spPr/>
    </dgm:pt>
    <dgm:pt modelId="{B70A43BD-8F96-4A4C-88A1-62B8B97033C9}" type="pres">
      <dgm:prSet presAssocID="{F02F99E3-42B7-C446-A479-611C04AB2F77}" presName="hierChild5" presStyleCnt="0"/>
      <dgm:spPr/>
    </dgm:pt>
    <dgm:pt modelId="{C4ACB203-6054-FA48-A6FB-9753B7B49F91}" type="pres">
      <dgm:prSet presAssocID="{500C2811-7A5D-C74C-9524-2179D0238C37}" presName="hierChild5" presStyleCnt="0"/>
      <dgm:spPr/>
    </dgm:pt>
    <dgm:pt modelId="{5B8364AD-AC95-8449-ABCC-C5917D990576}" type="pres">
      <dgm:prSet presAssocID="{CD26CF7D-D960-314B-BA20-1A68912CCA06}" presName="hierChild3" presStyleCnt="0"/>
      <dgm:spPr/>
    </dgm:pt>
  </dgm:ptLst>
  <dgm:cxnLst>
    <dgm:cxn modelId="{C36F4406-699C-7C48-9137-D543522FC5BF}" type="presOf" srcId="{6783DF42-992F-694F-AD44-CE2231AD2651}" destId="{3DAB7939-769D-B849-90E7-BFEDBE50923E}" srcOrd="1" destOrd="0" presId="urn:microsoft.com/office/officeart/2005/8/layout/orgChart1"/>
    <dgm:cxn modelId="{4F802407-C056-3543-BB74-A6E2A020BB98}" srcId="{044FA4A2-868E-6943-B43F-B300F513007A}" destId="{CD26CF7D-D960-314B-BA20-1A68912CCA06}" srcOrd="0" destOrd="0" parTransId="{C38848E0-B2A0-6E44-AD28-DF6B4FABB236}" sibTransId="{585D64B2-A888-8C4D-8A94-FE8A384ACAE1}"/>
    <dgm:cxn modelId="{9A8E9109-B2B3-A442-8007-16700836E4B2}" srcId="{CD26CF7D-D960-314B-BA20-1A68912CCA06}" destId="{500C2811-7A5D-C74C-9524-2179D0238C37}" srcOrd="3" destOrd="0" parTransId="{E58C687E-AFD5-6341-B703-C8A56315ED26}" sibTransId="{D32C72D0-3D6A-A646-BF72-3B10BF4360CE}"/>
    <dgm:cxn modelId="{53B1EF0C-6984-7E41-8E09-238E6B3FD39F}" type="presOf" srcId="{5705FA28-734D-E24A-81E9-8790097E43D0}" destId="{93BBD4AF-3428-7440-BEC2-C1F8304A7809}" srcOrd="0" destOrd="0" presId="urn:microsoft.com/office/officeart/2005/8/layout/orgChart1"/>
    <dgm:cxn modelId="{99B86D11-F02D-5541-B01E-889106E4CDE2}" type="presOf" srcId="{E58C687E-AFD5-6341-B703-C8A56315ED26}" destId="{EF9D0FC4-4214-D541-82A1-7798ABA7C2FA}" srcOrd="0" destOrd="0" presId="urn:microsoft.com/office/officeart/2005/8/layout/orgChart1"/>
    <dgm:cxn modelId="{FDA7B019-6CFE-CB47-8FB1-BBBA574CA40A}" type="presOf" srcId="{044FA4A2-868E-6943-B43F-B300F513007A}" destId="{9B736A1E-A84D-3E4B-82DC-A6EA03783717}" srcOrd="0" destOrd="0" presId="urn:microsoft.com/office/officeart/2005/8/layout/orgChart1"/>
    <dgm:cxn modelId="{A6AC7E1D-49B0-3C47-B08B-70E4D7AD30DE}" type="presOf" srcId="{500C2811-7A5D-C74C-9524-2179D0238C37}" destId="{6C5163E8-35D6-9E45-89FD-0838D39D61EB}" srcOrd="0" destOrd="0" presId="urn:microsoft.com/office/officeart/2005/8/layout/orgChart1"/>
    <dgm:cxn modelId="{9BC5EF3B-0856-4740-8861-767C9516BB73}" type="presOf" srcId="{4EDA01B3-B20D-2E4E-9627-7767067C5B39}" destId="{10A0D0DB-50EA-0145-9A68-503694D146C5}" srcOrd="0" destOrd="0" presId="urn:microsoft.com/office/officeart/2005/8/layout/orgChart1"/>
    <dgm:cxn modelId="{A4CDE95F-1434-BF42-9B88-69B36D7148FD}" type="presOf" srcId="{F02F99E3-42B7-C446-A479-611C04AB2F77}" destId="{369D2F54-2F39-D247-AEA5-9B05CB62446B}" srcOrd="1" destOrd="0" presId="urn:microsoft.com/office/officeart/2005/8/layout/orgChart1"/>
    <dgm:cxn modelId="{BD827460-238B-634C-AA9C-660B88279669}" type="presOf" srcId="{EE08AA99-25D5-0C41-BAE4-7A7C7BF250AB}" destId="{9E4AEEB3-5B12-6B43-B9A3-BA0F97D901BF}" srcOrd="0" destOrd="0" presId="urn:microsoft.com/office/officeart/2005/8/layout/orgChart1"/>
    <dgm:cxn modelId="{41531963-EE58-704D-A6FF-7C1BE2FD3F1B}" type="presOf" srcId="{500C2811-7A5D-C74C-9524-2179D0238C37}" destId="{89B9F668-AEF8-1A42-89CB-3CB534144363}" srcOrd="1" destOrd="0" presId="urn:microsoft.com/office/officeart/2005/8/layout/orgChart1"/>
    <dgm:cxn modelId="{7247834C-6C31-E74D-A46E-B16ECA116DE5}" srcId="{CD26CF7D-D960-314B-BA20-1A68912CCA06}" destId="{5705FA28-734D-E24A-81E9-8790097E43D0}" srcOrd="1" destOrd="0" parTransId="{25C96C13-8C05-4C4B-816C-496BC16A12A9}" sibTransId="{837220CE-C39E-514C-9C75-6CAF11D68763}"/>
    <dgm:cxn modelId="{70CF6056-AAC2-684A-848C-A647ECF3CC64}" srcId="{CD26CF7D-D960-314B-BA20-1A68912CCA06}" destId="{FAB9F1AD-FDD3-CE4A-8284-6A8728C6EB24}" srcOrd="2" destOrd="0" parTransId="{EE08AA99-25D5-0C41-BAE4-7A7C7BF250AB}" sibTransId="{17A38304-18EA-FE48-AC84-647A010DB677}"/>
    <dgm:cxn modelId="{3AB07957-2A20-554C-BC35-F669E3B56B50}" srcId="{CD26CF7D-D960-314B-BA20-1A68912CCA06}" destId="{6783DF42-992F-694F-AD44-CE2231AD2651}" srcOrd="0" destOrd="0" parTransId="{4EDA01B3-B20D-2E4E-9627-7767067C5B39}" sibTransId="{2FF5439E-DE31-2C47-AD30-20784986558E}"/>
    <dgm:cxn modelId="{86287E7C-057C-E24C-ADFE-7CC9EBF95252}" type="presOf" srcId="{6783DF42-992F-694F-AD44-CE2231AD2651}" destId="{E0DB8D09-77A0-1943-833E-D6FB4D99FFEE}" srcOrd="0" destOrd="0" presId="urn:microsoft.com/office/officeart/2005/8/layout/orgChart1"/>
    <dgm:cxn modelId="{1C3CED81-7F79-8B44-8ED6-50CA0EAC3C27}" type="presOf" srcId="{5705FA28-734D-E24A-81E9-8790097E43D0}" destId="{8B6B9D45-EE08-3B4C-B527-75975F2753A8}" srcOrd="1" destOrd="0" presId="urn:microsoft.com/office/officeart/2005/8/layout/orgChart1"/>
    <dgm:cxn modelId="{AEE4A79A-D52E-A448-96D7-4B535C3278AD}" type="presOf" srcId="{CD26CF7D-D960-314B-BA20-1A68912CCA06}" destId="{11BD00F7-BC22-434E-B7EE-2CDA48DF8592}" srcOrd="1" destOrd="0" presId="urn:microsoft.com/office/officeart/2005/8/layout/orgChart1"/>
    <dgm:cxn modelId="{4B66EE9C-2F8E-0542-A83A-23540EEF29F7}" type="presOf" srcId="{FAB9F1AD-FDD3-CE4A-8284-6A8728C6EB24}" destId="{0C19D0D6-9316-D84F-8142-38C808C72484}" srcOrd="1" destOrd="0" presId="urn:microsoft.com/office/officeart/2005/8/layout/orgChart1"/>
    <dgm:cxn modelId="{36B795A0-9966-D84C-B36A-2338DB0C244F}" type="presOf" srcId="{F02F99E3-42B7-C446-A479-611C04AB2F77}" destId="{4366D67F-0C4F-FE4E-8D65-33B77836FDA4}" srcOrd="0" destOrd="0" presId="urn:microsoft.com/office/officeart/2005/8/layout/orgChart1"/>
    <dgm:cxn modelId="{03D192AD-6654-114C-B075-52163B023957}" type="presOf" srcId="{FAB9F1AD-FDD3-CE4A-8284-6A8728C6EB24}" destId="{7B99944B-4545-6D42-B9DD-7B3D24FC12F7}" srcOrd="0" destOrd="0" presId="urn:microsoft.com/office/officeart/2005/8/layout/orgChart1"/>
    <dgm:cxn modelId="{830E92AE-F8FD-5544-B220-4548529FCCCB}" srcId="{500C2811-7A5D-C74C-9524-2179D0238C37}" destId="{F02F99E3-42B7-C446-A479-611C04AB2F77}" srcOrd="0" destOrd="0" parTransId="{58F4B7EB-6E22-964D-9CDD-322F7D2DEB85}" sibTransId="{F53B617E-6844-FD45-AE05-1F44275BCAE0}"/>
    <dgm:cxn modelId="{AA87FAC3-5184-944C-B887-EA97C181BA5A}" type="presOf" srcId="{25C96C13-8C05-4C4B-816C-496BC16A12A9}" destId="{8A034090-0663-284D-85F5-1BD5E302A2BF}" srcOrd="0" destOrd="0" presId="urn:microsoft.com/office/officeart/2005/8/layout/orgChart1"/>
    <dgm:cxn modelId="{BFFE78FE-74CF-F246-AA6A-B09523123AA6}" type="presOf" srcId="{CD26CF7D-D960-314B-BA20-1A68912CCA06}" destId="{63AA9810-E8EE-E146-8A94-6CF206D60A93}" srcOrd="0" destOrd="0" presId="urn:microsoft.com/office/officeart/2005/8/layout/orgChart1"/>
    <dgm:cxn modelId="{4E212DFF-9FB5-664B-AEF4-E5EA0C5D1AE7}" type="presOf" srcId="{58F4B7EB-6E22-964D-9CDD-322F7D2DEB85}" destId="{3E9CB2AC-7760-234C-8FE4-C0394156546F}" srcOrd="0" destOrd="0" presId="urn:microsoft.com/office/officeart/2005/8/layout/orgChart1"/>
    <dgm:cxn modelId="{501CE950-4FBE-5E41-B094-EF0992560DDE}" type="presParOf" srcId="{9B736A1E-A84D-3E4B-82DC-A6EA03783717}" destId="{63D47DA6-9BCD-2148-96AD-FB8877AC131C}" srcOrd="0" destOrd="0" presId="urn:microsoft.com/office/officeart/2005/8/layout/orgChart1"/>
    <dgm:cxn modelId="{18BEF763-8EFF-F845-89B1-86AB415D1E4C}" type="presParOf" srcId="{63D47DA6-9BCD-2148-96AD-FB8877AC131C}" destId="{F2A643AC-9B92-D14D-A7A7-21F568880E54}" srcOrd="0" destOrd="0" presId="urn:microsoft.com/office/officeart/2005/8/layout/orgChart1"/>
    <dgm:cxn modelId="{FF2F0980-C7F2-284E-A4ED-BC39C68050B1}" type="presParOf" srcId="{F2A643AC-9B92-D14D-A7A7-21F568880E54}" destId="{63AA9810-E8EE-E146-8A94-6CF206D60A93}" srcOrd="0" destOrd="0" presId="urn:microsoft.com/office/officeart/2005/8/layout/orgChart1"/>
    <dgm:cxn modelId="{2F882160-19D5-CC4F-8EF1-72CDC866BD28}" type="presParOf" srcId="{F2A643AC-9B92-D14D-A7A7-21F568880E54}" destId="{11BD00F7-BC22-434E-B7EE-2CDA48DF8592}" srcOrd="1" destOrd="0" presId="urn:microsoft.com/office/officeart/2005/8/layout/orgChart1"/>
    <dgm:cxn modelId="{A079E1EF-CFFE-2B40-9462-848343DAAC76}" type="presParOf" srcId="{63D47DA6-9BCD-2148-96AD-FB8877AC131C}" destId="{4D3C6EF6-92AB-6348-AC84-315BB0317CEE}" srcOrd="1" destOrd="0" presId="urn:microsoft.com/office/officeart/2005/8/layout/orgChart1"/>
    <dgm:cxn modelId="{8A0F463E-E2E9-554C-A53F-5F8A2CB4EA6F}" type="presParOf" srcId="{4D3C6EF6-92AB-6348-AC84-315BB0317CEE}" destId="{10A0D0DB-50EA-0145-9A68-503694D146C5}" srcOrd="0" destOrd="0" presId="urn:microsoft.com/office/officeart/2005/8/layout/orgChart1"/>
    <dgm:cxn modelId="{5022BE2C-4E80-114B-A854-C526C22B30C2}" type="presParOf" srcId="{4D3C6EF6-92AB-6348-AC84-315BB0317CEE}" destId="{ED28F4BA-3AAA-494E-8DAA-B80B74252040}" srcOrd="1" destOrd="0" presId="urn:microsoft.com/office/officeart/2005/8/layout/orgChart1"/>
    <dgm:cxn modelId="{926A415F-CCB1-D84A-8B6A-D319F77F75F3}" type="presParOf" srcId="{ED28F4BA-3AAA-494E-8DAA-B80B74252040}" destId="{62F9C53F-F3DA-724E-AE89-2357A9E4E4D1}" srcOrd="0" destOrd="0" presId="urn:microsoft.com/office/officeart/2005/8/layout/orgChart1"/>
    <dgm:cxn modelId="{C6B099C5-ECCE-D743-99EC-F50E88F9722B}" type="presParOf" srcId="{62F9C53F-F3DA-724E-AE89-2357A9E4E4D1}" destId="{E0DB8D09-77A0-1943-833E-D6FB4D99FFEE}" srcOrd="0" destOrd="0" presId="urn:microsoft.com/office/officeart/2005/8/layout/orgChart1"/>
    <dgm:cxn modelId="{329090B2-CC67-F54D-85D6-4DE51EAF1284}" type="presParOf" srcId="{62F9C53F-F3DA-724E-AE89-2357A9E4E4D1}" destId="{3DAB7939-769D-B849-90E7-BFEDBE50923E}" srcOrd="1" destOrd="0" presId="urn:microsoft.com/office/officeart/2005/8/layout/orgChart1"/>
    <dgm:cxn modelId="{4E8A2A31-1F49-3E4B-8DF2-5F2AC7464FB2}" type="presParOf" srcId="{ED28F4BA-3AAA-494E-8DAA-B80B74252040}" destId="{35434CE2-C5AB-5241-9A61-1B2480E1D31F}" srcOrd="1" destOrd="0" presId="urn:microsoft.com/office/officeart/2005/8/layout/orgChart1"/>
    <dgm:cxn modelId="{F2F7CAC9-EBA9-2742-A5C9-6C8FE66381C3}" type="presParOf" srcId="{ED28F4BA-3AAA-494E-8DAA-B80B74252040}" destId="{7F66E10A-483C-064F-BD87-17B72DD446D2}" srcOrd="2" destOrd="0" presId="urn:microsoft.com/office/officeart/2005/8/layout/orgChart1"/>
    <dgm:cxn modelId="{A1218A3B-D6FD-0B40-99EB-79B7CFAFF430}" type="presParOf" srcId="{4D3C6EF6-92AB-6348-AC84-315BB0317CEE}" destId="{8A034090-0663-284D-85F5-1BD5E302A2BF}" srcOrd="2" destOrd="0" presId="urn:microsoft.com/office/officeart/2005/8/layout/orgChart1"/>
    <dgm:cxn modelId="{4CA5C694-BEFB-9546-AA96-78AFC5B7A3AC}" type="presParOf" srcId="{4D3C6EF6-92AB-6348-AC84-315BB0317CEE}" destId="{EEBDA0DB-17DF-674B-8B36-D6ECBF3D1C2C}" srcOrd="3" destOrd="0" presId="urn:microsoft.com/office/officeart/2005/8/layout/orgChart1"/>
    <dgm:cxn modelId="{445BC1C3-1033-894D-B298-0D4421032569}" type="presParOf" srcId="{EEBDA0DB-17DF-674B-8B36-D6ECBF3D1C2C}" destId="{E0929853-50F9-2548-AE0F-FC542DA83E42}" srcOrd="0" destOrd="0" presId="urn:microsoft.com/office/officeart/2005/8/layout/orgChart1"/>
    <dgm:cxn modelId="{F214E0D3-92F5-9849-AB2F-2E28B807A77E}" type="presParOf" srcId="{E0929853-50F9-2548-AE0F-FC542DA83E42}" destId="{93BBD4AF-3428-7440-BEC2-C1F8304A7809}" srcOrd="0" destOrd="0" presId="urn:microsoft.com/office/officeart/2005/8/layout/orgChart1"/>
    <dgm:cxn modelId="{EAD77B93-B907-954D-B96B-4FC8D5516D59}" type="presParOf" srcId="{E0929853-50F9-2548-AE0F-FC542DA83E42}" destId="{8B6B9D45-EE08-3B4C-B527-75975F2753A8}" srcOrd="1" destOrd="0" presId="urn:microsoft.com/office/officeart/2005/8/layout/orgChart1"/>
    <dgm:cxn modelId="{C55D1820-F5F3-8747-B8E1-6E8544B4AE1A}" type="presParOf" srcId="{EEBDA0DB-17DF-674B-8B36-D6ECBF3D1C2C}" destId="{B543C7D5-588A-034D-94DB-3E511C3272BB}" srcOrd="1" destOrd="0" presId="urn:microsoft.com/office/officeart/2005/8/layout/orgChart1"/>
    <dgm:cxn modelId="{4CD5A52D-9ED6-B24D-99A6-8293EF24FFC8}" type="presParOf" srcId="{EEBDA0DB-17DF-674B-8B36-D6ECBF3D1C2C}" destId="{E40E8F93-30FE-954C-B0AA-DB469C9D8886}" srcOrd="2" destOrd="0" presId="urn:microsoft.com/office/officeart/2005/8/layout/orgChart1"/>
    <dgm:cxn modelId="{D8276089-C1A3-3C47-9101-2D7701750D06}" type="presParOf" srcId="{4D3C6EF6-92AB-6348-AC84-315BB0317CEE}" destId="{9E4AEEB3-5B12-6B43-B9A3-BA0F97D901BF}" srcOrd="4" destOrd="0" presId="urn:microsoft.com/office/officeart/2005/8/layout/orgChart1"/>
    <dgm:cxn modelId="{CF8DBAEE-73B9-3649-9C0C-9CCA3B8554BB}" type="presParOf" srcId="{4D3C6EF6-92AB-6348-AC84-315BB0317CEE}" destId="{6AABBC5A-0995-DC43-B061-8637BA705B45}" srcOrd="5" destOrd="0" presId="urn:microsoft.com/office/officeart/2005/8/layout/orgChart1"/>
    <dgm:cxn modelId="{74D9C124-3EBE-A247-9821-ADFFACB12FE1}" type="presParOf" srcId="{6AABBC5A-0995-DC43-B061-8637BA705B45}" destId="{65BB7C8C-C893-D34F-89B3-BF670CFAC47E}" srcOrd="0" destOrd="0" presId="urn:microsoft.com/office/officeart/2005/8/layout/orgChart1"/>
    <dgm:cxn modelId="{FB112B28-4AA4-614B-9654-74D87C9713A9}" type="presParOf" srcId="{65BB7C8C-C893-D34F-89B3-BF670CFAC47E}" destId="{7B99944B-4545-6D42-B9DD-7B3D24FC12F7}" srcOrd="0" destOrd="0" presId="urn:microsoft.com/office/officeart/2005/8/layout/orgChart1"/>
    <dgm:cxn modelId="{E6025FA2-ADB1-134F-9171-51FB137D97ED}" type="presParOf" srcId="{65BB7C8C-C893-D34F-89B3-BF670CFAC47E}" destId="{0C19D0D6-9316-D84F-8142-38C808C72484}" srcOrd="1" destOrd="0" presId="urn:microsoft.com/office/officeart/2005/8/layout/orgChart1"/>
    <dgm:cxn modelId="{0E855445-588B-A44C-B2CE-3ED9DD2769DE}" type="presParOf" srcId="{6AABBC5A-0995-DC43-B061-8637BA705B45}" destId="{EAF9BD6C-7590-5C41-91AA-0BB5AA1C0238}" srcOrd="1" destOrd="0" presId="urn:microsoft.com/office/officeart/2005/8/layout/orgChart1"/>
    <dgm:cxn modelId="{91032B73-4B13-974C-A398-056D5C752DCF}" type="presParOf" srcId="{6AABBC5A-0995-DC43-B061-8637BA705B45}" destId="{C8F2F944-F153-164E-A9C3-1207CF92C9F0}" srcOrd="2" destOrd="0" presId="urn:microsoft.com/office/officeart/2005/8/layout/orgChart1"/>
    <dgm:cxn modelId="{4F941EBC-D81A-7945-8860-33343C736001}" type="presParOf" srcId="{4D3C6EF6-92AB-6348-AC84-315BB0317CEE}" destId="{EF9D0FC4-4214-D541-82A1-7798ABA7C2FA}" srcOrd="6" destOrd="0" presId="urn:microsoft.com/office/officeart/2005/8/layout/orgChart1"/>
    <dgm:cxn modelId="{3B42E282-843A-404A-A957-F6B5BEAA2840}" type="presParOf" srcId="{4D3C6EF6-92AB-6348-AC84-315BB0317CEE}" destId="{CFC3BF26-C1C3-C14D-AD9F-E75327AE3317}" srcOrd="7" destOrd="0" presId="urn:microsoft.com/office/officeart/2005/8/layout/orgChart1"/>
    <dgm:cxn modelId="{C5DB6147-00A5-6A41-AD13-DD7EC8CB2F2C}" type="presParOf" srcId="{CFC3BF26-C1C3-C14D-AD9F-E75327AE3317}" destId="{EA7CE0B6-1161-9046-8B12-3420E50B3450}" srcOrd="0" destOrd="0" presId="urn:microsoft.com/office/officeart/2005/8/layout/orgChart1"/>
    <dgm:cxn modelId="{05343E89-B0E2-8845-B5B4-9829C96954E1}" type="presParOf" srcId="{EA7CE0B6-1161-9046-8B12-3420E50B3450}" destId="{6C5163E8-35D6-9E45-89FD-0838D39D61EB}" srcOrd="0" destOrd="0" presId="urn:microsoft.com/office/officeart/2005/8/layout/orgChart1"/>
    <dgm:cxn modelId="{011E034F-C487-7C47-A6EA-5892DA073323}" type="presParOf" srcId="{EA7CE0B6-1161-9046-8B12-3420E50B3450}" destId="{89B9F668-AEF8-1A42-89CB-3CB534144363}" srcOrd="1" destOrd="0" presId="urn:microsoft.com/office/officeart/2005/8/layout/orgChart1"/>
    <dgm:cxn modelId="{3280DBEB-9CC6-C349-9329-C303FF8D0CAB}" type="presParOf" srcId="{CFC3BF26-C1C3-C14D-AD9F-E75327AE3317}" destId="{18F8B22B-B572-DF47-9252-8EF50619B036}" srcOrd="1" destOrd="0" presId="urn:microsoft.com/office/officeart/2005/8/layout/orgChart1"/>
    <dgm:cxn modelId="{A8A0A99C-1311-D34F-8BB7-3311F07B2E37}" type="presParOf" srcId="{18F8B22B-B572-DF47-9252-8EF50619B036}" destId="{3E9CB2AC-7760-234C-8FE4-C0394156546F}" srcOrd="0" destOrd="0" presId="urn:microsoft.com/office/officeart/2005/8/layout/orgChart1"/>
    <dgm:cxn modelId="{B320EB78-15DC-1F45-AE57-25ADF970884B}" type="presParOf" srcId="{18F8B22B-B572-DF47-9252-8EF50619B036}" destId="{637BBC87-CF5B-FB41-B929-95CADC6BA0D0}" srcOrd="1" destOrd="0" presId="urn:microsoft.com/office/officeart/2005/8/layout/orgChart1"/>
    <dgm:cxn modelId="{9B1B3EAF-D42D-744F-8CC0-A4C0A02A5763}" type="presParOf" srcId="{637BBC87-CF5B-FB41-B929-95CADC6BA0D0}" destId="{9DB3106C-FD43-404D-960D-ABACD52D6BE8}" srcOrd="0" destOrd="0" presId="urn:microsoft.com/office/officeart/2005/8/layout/orgChart1"/>
    <dgm:cxn modelId="{8F8BE3AF-1E41-FD40-B7BA-99BD594F82B8}" type="presParOf" srcId="{9DB3106C-FD43-404D-960D-ABACD52D6BE8}" destId="{4366D67F-0C4F-FE4E-8D65-33B77836FDA4}" srcOrd="0" destOrd="0" presId="urn:microsoft.com/office/officeart/2005/8/layout/orgChart1"/>
    <dgm:cxn modelId="{C233460E-A5CA-544C-9387-D4153779BD3C}" type="presParOf" srcId="{9DB3106C-FD43-404D-960D-ABACD52D6BE8}" destId="{369D2F54-2F39-D247-AEA5-9B05CB62446B}" srcOrd="1" destOrd="0" presId="urn:microsoft.com/office/officeart/2005/8/layout/orgChart1"/>
    <dgm:cxn modelId="{F0647001-5124-E946-AA8D-DEDB8896FB95}" type="presParOf" srcId="{637BBC87-CF5B-FB41-B929-95CADC6BA0D0}" destId="{743AC3F8-FF0E-824D-8AE2-2CE383A297A0}" srcOrd="1" destOrd="0" presId="urn:microsoft.com/office/officeart/2005/8/layout/orgChart1"/>
    <dgm:cxn modelId="{1B2CE0A5-E653-6D43-9FC5-1E7E4EB5AE61}" type="presParOf" srcId="{637BBC87-CF5B-FB41-B929-95CADC6BA0D0}" destId="{B70A43BD-8F96-4A4C-88A1-62B8B97033C9}" srcOrd="2" destOrd="0" presId="urn:microsoft.com/office/officeart/2005/8/layout/orgChart1"/>
    <dgm:cxn modelId="{CBDA66C5-0498-5B44-9436-50E76564E8A4}" type="presParOf" srcId="{CFC3BF26-C1C3-C14D-AD9F-E75327AE3317}" destId="{C4ACB203-6054-FA48-A6FB-9753B7B49F91}" srcOrd="2" destOrd="0" presId="urn:microsoft.com/office/officeart/2005/8/layout/orgChart1"/>
    <dgm:cxn modelId="{CB47964D-CA10-8242-851E-26C50FAC449C}" type="presParOf" srcId="{63D47DA6-9BCD-2148-96AD-FB8877AC131C}" destId="{5B8364AD-AC95-8449-ABCC-C5917D99057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1EE01C-66C1-3043-9B54-AE42DCD9177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07F719D1-4729-9B48-A870-124507C7EDD9}">
      <dgm:prSet/>
      <dgm:spPr/>
      <dgm:t>
        <a:bodyPr/>
        <a:lstStyle/>
        <a:p>
          <a:r>
            <a:rPr lang="en-US"/>
            <a:t>Not company assets and not company creditors(?)</a:t>
          </a:r>
          <a:endParaRPr lang="en-GB"/>
        </a:p>
      </dgm:t>
    </dgm:pt>
    <dgm:pt modelId="{B3607B5E-5F9D-4644-B87C-F945FF13D17D}" type="parTrans" cxnId="{0B42D5EA-B358-B64A-A824-EF95BEAA39F4}">
      <dgm:prSet/>
      <dgm:spPr/>
      <dgm:t>
        <a:bodyPr/>
        <a:lstStyle/>
        <a:p>
          <a:endParaRPr lang="en-GB"/>
        </a:p>
      </dgm:t>
    </dgm:pt>
    <dgm:pt modelId="{AD8B8BBB-A3D6-5043-A15F-2BD6DDE923BC}" type="sibTrans" cxnId="{0B42D5EA-B358-B64A-A824-EF95BEAA39F4}">
      <dgm:prSet/>
      <dgm:spPr/>
      <dgm:t>
        <a:bodyPr/>
        <a:lstStyle/>
        <a:p>
          <a:endParaRPr lang="en-GB"/>
        </a:p>
      </dgm:t>
    </dgm:pt>
    <dgm:pt modelId="{9061B228-DAAB-6B4D-9A44-981C379A0501}">
      <dgm:prSet/>
      <dgm:spPr/>
      <dgm:t>
        <a:bodyPr/>
        <a:lstStyle/>
        <a:p>
          <a:r>
            <a:rPr lang="en-US"/>
            <a:t>Continuing trusteeship</a:t>
          </a:r>
          <a:endParaRPr lang="en-GB"/>
        </a:p>
      </dgm:t>
    </dgm:pt>
    <dgm:pt modelId="{8A679D6C-EE71-2D48-9D1D-F4EFA54965A6}" type="parTrans" cxnId="{3B89CB24-488E-114F-8FD8-D1401A8B0036}">
      <dgm:prSet/>
      <dgm:spPr/>
      <dgm:t>
        <a:bodyPr/>
        <a:lstStyle/>
        <a:p>
          <a:endParaRPr lang="en-GB"/>
        </a:p>
      </dgm:t>
    </dgm:pt>
    <dgm:pt modelId="{9226D312-683F-4943-85CE-AF6B9034ADAA}" type="sibTrans" cxnId="{3B89CB24-488E-114F-8FD8-D1401A8B0036}">
      <dgm:prSet/>
      <dgm:spPr/>
      <dgm:t>
        <a:bodyPr/>
        <a:lstStyle/>
        <a:p>
          <a:endParaRPr lang="en-GB"/>
        </a:p>
      </dgm:t>
    </dgm:pt>
    <dgm:pt modelId="{CB284F2E-4E53-3B45-9534-4C6FF16E9E61}">
      <dgm:prSet/>
      <dgm:spPr/>
      <dgm:t>
        <a:bodyPr/>
        <a:lstStyle/>
        <a:p>
          <a:r>
            <a:rPr lang="en-US"/>
            <a:t>Distributions and winding up</a:t>
          </a:r>
          <a:endParaRPr lang="en-GB"/>
        </a:p>
      </dgm:t>
    </dgm:pt>
    <dgm:pt modelId="{9513B496-EE11-D947-82CE-D305F3B46866}" type="parTrans" cxnId="{7CDCE258-344E-C749-9561-5DE5FFC39816}">
      <dgm:prSet/>
      <dgm:spPr/>
      <dgm:t>
        <a:bodyPr/>
        <a:lstStyle/>
        <a:p>
          <a:endParaRPr lang="en-GB"/>
        </a:p>
      </dgm:t>
    </dgm:pt>
    <dgm:pt modelId="{E1875D0A-BFEC-3940-BED0-B6EC69F7B716}" type="sibTrans" cxnId="{7CDCE258-344E-C749-9561-5DE5FFC39816}">
      <dgm:prSet/>
      <dgm:spPr/>
      <dgm:t>
        <a:bodyPr/>
        <a:lstStyle/>
        <a:p>
          <a:endParaRPr lang="en-GB"/>
        </a:p>
      </dgm:t>
    </dgm:pt>
    <dgm:pt modelId="{F0A3F822-4043-1D45-B95C-0F0CB48D1A15}">
      <dgm:prSet/>
      <dgm:spPr/>
      <dgm:t>
        <a:bodyPr/>
        <a:lstStyle/>
        <a:p>
          <a:r>
            <a:rPr lang="en-GB" i="1" dirty="0"/>
            <a:t>“The problems of identification arise only from the subsequent failure of the companies to keep proper records. That failure does not entitle the companies to appropriate to themselves moneys that they held on trust for their clients</a:t>
          </a:r>
          <a:r>
            <a:rPr lang="en-GB" dirty="0"/>
            <a:t>” (</a:t>
          </a:r>
          <a:r>
            <a:rPr lang="en-GB" i="1" dirty="0" err="1"/>
            <a:t>Allanfield</a:t>
          </a:r>
          <a:r>
            <a:rPr lang="en-GB" i="1" dirty="0"/>
            <a:t> Property Insurance Services Limited </a:t>
          </a:r>
          <a:r>
            <a:rPr lang="en-GB" dirty="0"/>
            <a:t>[2015] EWHC 3721 (Ch) at [62]).</a:t>
          </a:r>
        </a:p>
      </dgm:t>
    </dgm:pt>
    <dgm:pt modelId="{DF0E4AC5-6191-1245-84FB-748341641E8B}" type="parTrans" cxnId="{E73C94CD-B652-4B48-A414-E60EB5A57C1F}">
      <dgm:prSet/>
      <dgm:spPr/>
      <dgm:t>
        <a:bodyPr/>
        <a:lstStyle/>
        <a:p>
          <a:endParaRPr lang="en-GB"/>
        </a:p>
      </dgm:t>
    </dgm:pt>
    <dgm:pt modelId="{13D0170F-CB5D-6542-AC33-B3218C5620F1}" type="sibTrans" cxnId="{E73C94CD-B652-4B48-A414-E60EB5A57C1F}">
      <dgm:prSet/>
      <dgm:spPr/>
      <dgm:t>
        <a:bodyPr/>
        <a:lstStyle/>
        <a:p>
          <a:endParaRPr lang="en-GB"/>
        </a:p>
      </dgm:t>
    </dgm:pt>
    <dgm:pt modelId="{645C42E7-FF3A-F340-9AFF-56965EC63CF3}">
      <dgm:prSet/>
      <dgm:spPr/>
      <dgm:t>
        <a:bodyPr/>
        <a:lstStyle/>
        <a:p>
          <a:r>
            <a:rPr lang="en-US"/>
            <a:t>Fees and Remuneration</a:t>
          </a:r>
          <a:endParaRPr lang="en-GB"/>
        </a:p>
      </dgm:t>
    </dgm:pt>
    <dgm:pt modelId="{2D685FEF-7A11-2244-8A18-C635D944DBFD}" type="parTrans" cxnId="{1E689FA1-2E18-C146-A3CA-0C1D203B1833}">
      <dgm:prSet/>
      <dgm:spPr/>
      <dgm:t>
        <a:bodyPr/>
        <a:lstStyle/>
        <a:p>
          <a:endParaRPr lang="en-GB"/>
        </a:p>
      </dgm:t>
    </dgm:pt>
    <dgm:pt modelId="{6FA0D04F-3572-214D-A002-0C5848523C11}" type="sibTrans" cxnId="{1E689FA1-2E18-C146-A3CA-0C1D203B1833}">
      <dgm:prSet/>
      <dgm:spPr/>
      <dgm:t>
        <a:bodyPr/>
        <a:lstStyle/>
        <a:p>
          <a:endParaRPr lang="en-GB"/>
        </a:p>
      </dgm:t>
    </dgm:pt>
    <dgm:pt modelId="{FD575E1B-B7CB-3749-9990-C0231D02F703}">
      <dgm:prSet/>
      <dgm:spPr/>
      <dgm:t>
        <a:bodyPr/>
        <a:lstStyle/>
        <a:p>
          <a:r>
            <a:rPr lang="en-GB" i="1" dirty="0"/>
            <a:t>Patel v Barlow Solicitors</a:t>
          </a:r>
          <a:r>
            <a:rPr lang="en-GB" dirty="0"/>
            <a:t> [2021] 4 WLR 6 at [288]: </a:t>
          </a:r>
          <a:r>
            <a:rPr lang="en-GB" i="1" dirty="0"/>
            <a:t>“An office holder will not usually be entitled to recover the costs, expenses and remuneration from the free assets of an insolvent estate for work done exclusively in relation to trust assets in which the general creditors of the insolvent estate have no interest…In such a case, he should usually seek to recover those costs, expenses and remuneration from the trust assets either under an express or implied provision of the trust or under some other legal basis, such as under the jurisdiction in Berkeley Applegate.”</a:t>
          </a:r>
          <a:endParaRPr lang="en-GB" dirty="0"/>
        </a:p>
      </dgm:t>
    </dgm:pt>
    <dgm:pt modelId="{0BF898D8-C4AC-3545-A341-13B2022041B2}" type="parTrans" cxnId="{ED2FADF4-7211-6343-AF80-BE51C8D36408}">
      <dgm:prSet/>
      <dgm:spPr/>
      <dgm:t>
        <a:bodyPr/>
        <a:lstStyle/>
        <a:p>
          <a:endParaRPr lang="en-GB"/>
        </a:p>
      </dgm:t>
    </dgm:pt>
    <dgm:pt modelId="{151AFE52-C668-5D40-B7AD-46AB38A11C21}" type="sibTrans" cxnId="{ED2FADF4-7211-6343-AF80-BE51C8D36408}">
      <dgm:prSet/>
      <dgm:spPr/>
      <dgm:t>
        <a:bodyPr/>
        <a:lstStyle/>
        <a:p>
          <a:endParaRPr lang="en-GB"/>
        </a:p>
      </dgm:t>
    </dgm:pt>
    <dgm:pt modelId="{6ED9782D-3871-8F4E-BD5C-A000E68E7A7B}" type="pres">
      <dgm:prSet presAssocID="{FB1EE01C-66C1-3043-9B54-AE42DCD91770}" presName="linear" presStyleCnt="0">
        <dgm:presLayoutVars>
          <dgm:animLvl val="lvl"/>
          <dgm:resizeHandles val="exact"/>
        </dgm:presLayoutVars>
      </dgm:prSet>
      <dgm:spPr/>
    </dgm:pt>
    <dgm:pt modelId="{3AD6F196-6CAC-3C43-A888-94497D2376E4}" type="pres">
      <dgm:prSet presAssocID="{07F719D1-4729-9B48-A870-124507C7EDD9}" presName="parentText" presStyleLbl="node1" presStyleIdx="0" presStyleCnt="4">
        <dgm:presLayoutVars>
          <dgm:chMax val="0"/>
          <dgm:bulletEnabled val="1"/>
        </dgm:presLayoutVars>
      </dgm:prSet>
      <dgm:spPr/>
    </dgm:pt>
    <dgm:pt modelId="{D3F446CF-951F-354B-80B7-B861ABA9E4DF}" type="pres">
      <dgm:prSet presAssocID="{AD8B8BBB-A3D6-5043-A15F-2BD6DDE923BC}" presName="spacer" presStyleCnt="0"/>
      <dgm:spPr/>
    </dgm:pt>
    <dgm:pt modelId="{CA884F1D-B408-F847-88E0-0D8726BF8477}" type="pres">
      <dgm:prSet presAssocID="{9061B228-DAAB-6B4D-9A44-981C379A0501}" presName="parentText" presStyleLbl="node1" presStyleIdx="1" presStyleCnt="4">
        <dgm:presLayoutVars>
          <dgm:chMax val="0"/>
          <dgm:bulletEnabled val="1"/>
        </dgm:presLayoutVars>
      </dgm:prSet>
      <dgm:spPr/>
    </dgm:pt>
    <dgm:pt modelId="{60CC13EA-37CE-6849-BF0F-8D0F67B295D6}" type="pres">
      <dgm:prSet presAssocID="{9226D312-683F-4943-85CE-AF6B9034ADAA}" presName="spacer" presStyleCnt="0"/>
      <dgm:spPr/>
    </dgm:pt>
    <dgm:pt modelId="{89BC3C0D-464D-2B43-814D-8035950D5AD9}" type="pres">
      <dgm:prSet presAssocID="{CB284F2E-4E53-3B45-9534-4C6FF16E9E61}" presName="parentText" presStyleLbl="node1" presStyleIdx="2" presStyleCnt="4">
        <dgm:presLayoutVars>
          <dgm:chMax val="0"/>
          <dgm:bulletEnabled val="1"/>
        </dgm:presLayoutVars>
      </dgm:prSet>
      <dgm:spPr/>
    </dgm:pt>
    <dgm:pt modelId="{3B7EE38B-6CF4-0E45-BDBD-919F05364FE4}" type="pres">
      <dgm:prSet presAssocID="{CB284F2E-4E53-3B45-9534-4C6FF16E9E61}" presName="childText" presStyleLbl="revTx" presStyleIdx="0" presStyleCnt="2">
        <dgm:presLayoutVars>
          <dgm:bulletEnabled val="1"/>
        </dgm:presLayoutVars>
      </dgm:prSet>
      <dgm:spPr/>
    </dgm:pt>
    <dgm:pt modelId="{13C5066B-C460-2E4D-81E2-DF5DE0EA4486}" type="pres">
      <dgm:prSet presAssocID="{645C42E7-FF3A-F340-9AFF-56965EC63CF3}" presName="parentText" presStyleLbl="node1" presStyleIdx="3" presStyleCnt="4">
        <dgm:presLayoutVars>
          <dgm:chMax val="0"/>
          <dgm:bulletEnabled val="1"/>
        </dgm:presLayoutVars>
      </dgm:prSet>
      <dgm:spPr/>
    </dgm:pt>
    <dgm:pt modelId="{DD767955-7F81-234B-BD0A-EFCBE7214627}" type="pres">
      <dgm:prSet presAssocID="{645C42E7-FF3A-F340-9AFF-56965EC63CF3}" presName="childText" presStyleLbl="revTx" presStyleIdx="1" presStyleCnt="2">
        <dgm:presLayoutVars>
          <dgm:bulletEnabled val="1"/>
        </dgm:presLayoutVars>
      </dgm:prSet>
      <dgm:spPr/>
    </dgm:pt>
  </dgm:ptLst>
  <dgm:cxnLst>
    <dgm:cxn modelId="{E67AE706-9C8B-114E-A41B-55CAB6D875EB}" type="presOf" srcId="{FB1EE01C-66C1-3043-9B54-AE42DCD91770}" destId="{6ED9782D-3871-8F4E-BD5C-A000E68E7A7B}" srcOrd="0" destOrd="0" presId="urn:microsoft.com/office/officeart/2005/8/layout/vList2"/>
    <dgm:cxn modelId="{3B89CB24-488E-114F-8FD8-D1401A8B0036}" srcId="{FB1EE01C-66C1-3043-9B54-AE42DCD91770}" destId="{9061B228-DAAB-6B4D-9A44-981C379A0501}" srcOrd="1" destOrd="0" parTransId="{8A679D6C-EE71-2D48-9D1D-F4EFA54965A6}" sibTransId="{9226D312-683F-4943-85CE-AF6B9034ADAA}"/>
    <dgm:cxn modelId="{EAE27034-A569-DB41-A424-1C2AAA768C0E}" type="presOf" srcId="{645C42E7-FF3A-F340-9AFF-56965EC63CF3}" destId="{13C5066B-C460-2E4D-81E2-DF5DE0EA4486}" srcOrd="0" destOrd="0" presId="urn:microsoft.com/office/officeart/2005/8/layout/vList2"/>
    <dgm:cxn modelId="{7D5E6F37-111D-5A47-90A5-1A9509DB4E9C}" type="presOf" srcId="{9061B228-DAAB-6B4D-9A44-981C379A0501}" destId="{CA884F1D-B408-F847-88E0-0D8726BF8477}" srcOrd="0" destOrd="0" presId="urn:microsoft.com/office/officeart/2005/8/layout/vList2"/>
    <dgm:cxn modelId="{7CDCE258-344E-C749-9561-5DE5FFC39816}" srcId="{FB1EE01C-66C1-3043-9B54-AE42DCD91770}" destId="{CB284F2E-4E53-3B45-9534-4C6FF16E9E61}" srcOrd="2" destOrd="0" parTransId="{9513B496-EE11-D947-82CE-D305F3B46866}" sibTransId="{E1875D0A-BFEC-3940-BED0-B6EC69F7B716}"/>
    <dgm:cxn modelId="{2E07318E-97DE-3645-9476-ECF32D35D7CE}" type="presOf" srcId="{07F719D1-4729-9B48-A870-124507C7EDD9}" destId="{3AD6F196-6CAC-3C43-A888-94497D2376E4}" srcOrd="0" destOrd="0" presId="urn:microsoft.com/office/officeart/2005/8/layout/vList2"/>
    <dgm:cxn modelId="{1E689FA1-2E18-C146-A3CA-0C1D203B1833}" srcId="{FB1EE01C-66C1-3043-9B54-AE42DCD91770}" destId="{645C42E7-FF3A-F340-9AFF-56965EC63CF3}" srcOrd="3" destOrd="0" parTransId="{2D685FEF-7A11-2244-8A18-C635D944DBFD}" sibTransId="{6FA0D04F-3572-214D-A002-0C5848523C11}"/>
    <dgm:cxn modelId="{D62DB0CC-1935-D442-B1DA-1D39E7505B3B}" type="presOf" srcId="{F0A3F822-4043-1D45-B95C-0F0CB48D1A15}" destId="{3B7EE38B-6CF4-0E45-BDBD-919F05364FE4}" srcOrd="0" destOrd="0" presId="urn:microsoft.com/office/officeart/2005/8/layout/vList2"/>
    <dgm:cxn modelId="{E73C94CD-B652-4B48-A414-E60EB5A57C1F}" srcId="{CB284F2E-4E53-3B45-9534-4C6FF16E9E61}" destId="{F0A3F822-4043-1D45-B95C-0F0CB48D1A15}" srcOrd="0" destOrd="0" parTransId="{DF0E4AC5-6191-1245-84FB-748341641E8B}" sibTransId="{13D0170F-CB5D-6542-AC33-B3218C5620F1}"/>
    <dgm:cxn modelId="{0B42D5EA-B358-B64A-A824-EF95BEAA39F4}" srcId="{FB1EE01C-66C1-3043-9B54-AE42DCD91770}" destId="{07F719D1-4729-9B48-A870-124507C7EDD9}" srcOrd="0" destOrd="0" parTransId="{B3607B5E-5F9D-4644-B87C-F945FF13D17D}" sibTransId="{AD8B8BBB-A3D6-5043-A15F-2BD6DDE923BC}"/>
    <dgm:cxn modelId="{4E54EDEB-5E74-354F-B42C-E4119A6E95AB}" type="presOf" srcId="{CB284F2E-4E53-3B45-9534-4C6FF16E9E61}" destId="{89BC3C0D-464D-2B43-814D-8035950D5AD9}" srcOrd="0" destOrd="0" presId="urn:microsoft.com/office/officeart/2005/8/layout/vList2"/>
    <dgm:cxn modelId="{6DF78AEF-9A4F-7141-9264-6235FB688E36}" type="presOf" srcId="{FD575E1B-B7CB-3749-9990-C0231D02F703}" destId="{DD767955-7F81-234B-BD0A-EFCBE7214627}" srcOrd="0" destOrd="0" presId="urn:microsoft.com/office/officeart/2005/8/layout/vList2"/>
    <dgm:cxn modelId="{ED2FADF4-7211-6343-AF80-BE51C8D36408}" srcId="{645C42E7-FF3A-F340-9AFF-56965EC63CF3}" destId="{FD575E1B-B7CB-3749-9990-C0231D02F703}" srcOrd="0" destOrd="0" parTransId="{0BF898D8-C4AC-3545-A341-13B2022041B2}" sibTransId="{151AFE52-C668-5D40-B7AD-46AB38A11C21}"/>
    <dgm:cxn modelId="{B21923D4-EBA5-C34C-8C54-2D4AEF0654A0}" type="presParOf" srcId="{6ED9782D-3871-8F4E-BD5C-A000E68E7A7B}" destId="{3AD6F196-6CAC-3C43-A888-94497D2376E4}" srcOrd="0" destOrd="0" presId="urn:microsoft.com/office/officeart/2005/8/layout/vList2"/>
    <dgm:cxn modelId="{3CE0E9A3-F9F1-6C41-B3DE-63CBA1A93911}" type="presParOf" srcId="{6ED9782D-3871-8F4E-BD5C-A000E68E7A7B}" destId="{D3F446CF-951F-354B-80B7-B861ABA9E4DF}" srcOrd="1" destOrd="0" presId="urn:microsoft.com/office/officeart/2005/8/layout/vList2"/>
    <dgm:cxn modelId="{FD70CF67-84F7-6747-93CB-3C75DA35E3C3}" type="presParOf" srcId="{6ED9782D-3871-8F4E-BD5C-A000E68E7A7B}" destId="{CA884F1D-B408-F847-88E0-0D8726BF8477}" srcOrd="2" destOrd="0" presId="urn:microsoft.com/office/officeart/2005/8/layout/vList2"/>
    <dgm:cxn modelId="{F20D7F78-B9B2-5C45-8821-7D239FB5F9A3}" type="presParOf" srcId="{6ED9782D-3871-8F4E-BD5C-A000E68E7A7B}" destId="{60CC13EA-37CE-6849-BF0F-8D0F67B295D6}" srcOrd="3" destOrd="0" presId="urn:microsoft.com/office/officeart/2005/8/layout/vList2"/>
    <dgm:cxn modelId="{1159CB22-DE80-5342-97BF-5EF937A5315B}" type="presParOf" srcId="{6ED9782D-3871-8F4E-BD5C-A000E68E7A7B}" destId="{89BC3C0D-464D-2B43-814D-8035950D5AD9}" srcOrd="4" destOrd="0" presId="urn:microsoft.com/office/officeart/2005/8/layout/vList2"/>
    <dgm:cxn modelId="{8A122C44-5715-5444-8202-A7FF34AB63B9}" type="presParOf" srcId="{6ED9782D-3871-8F4E-BD5C-A000E68E7A7B}" destId="{3B7EE38B-6CF4-0E45-BDBD-919F05364FE4}" srcOrd="5" destOrd="0" presId="urn:microsoft.com/office/officeart/2005/8/layout/vList2"/>
    <dgm:cxn modelId="{74F2E11E-5440-FF42-AFF0-E6D67BEF6896}" type="presParOf" srcId="{6ED9782D-3871-8F4E-BD5C-A000E68E7A7B}" destId="{13C5066B-C460-2E4D-81E2-DF5DE0EA4486}" srcOrd="6" destOrd="0" presId="urn:microsoft.com/office/officeart/2005/8/layout/vList2"/>
    <dgm:cxn modelId="{49D50028-E2F6-DD48-B5D1-25F678DF92C5}" type="presParOf" srcId="{6ED9782D-3871-8F4E-BD5C-A000E68E7A7B}" destId="{DD767955-7F81-234B-BD0A-EFCBE7214627}"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DCEAE8-6C11-7A4B-AFA7-7829667118CF}"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n-GB"/>
        </a:p>
      </dgm:t>
    </dgm:pt>
    <dgm:pt modelId="{A4EE37FD-7176-604B-8D9A-A86055173A16}">
      <dgm:prSet/>
      <dgm:spPr/>
      <dgm:t>
        <a:bodyPr/>
        <a:lstStyle/>
        <a:p>
          <a:r>
            <a:rPr lang="en-US"/>
            <a:t>Nothing?</a:t>
          </a:r>
          <a:endParaRPr lang="en-GB"/>
        </a:p>
      </dgm:t>
    </dgm:pt>
    <dgm:pt modelId="{F26E5EB5-C654-7C43-807D-9E6B348C27A1}" type="parTrans" cxnId="{EB2DD029-69BD-1E41-B8AD-C3140C494922}">
      <dgm:prSet/>
      <dgm:spPr/>
      <dgm:t>
        <a:bodyPr/>
        <a:lstStyle/>
        <a:p>
          <a:endParaRPr lang="en-GB"/>
        </a:p>
      </dgm:t>
    </dgm:pt>
    <dgm:pt modelId="{115F5DA8-5BC6-5B45-B25C-70D000351ED4}" type="sibTrans" cxnId="{EB2DD029-69BD-1E41-B8AD-C3140C494922}">
      <dgm:prSet/>
      <dgm:spPr/>
      <dgm:t>
        <a:bodyPr/>
        <a:lstStyle/>
        <a:p>
          <a:endParaRPr lang="en-GB"/>
        </a:p>
      </dgm:t>
    </dgm:pt>
    <dgm:pt modelId="{ACB21783-2239-AE44-9E1E-E720DD7A3255}">
      <dgm:prSet/>
      <dgm:spPr/>
      <dgm:t>
        <a:bodyPr/>
        <a:lstStyle/>
        <a:p>
          <a:r>
            <a:rPr lang="en-US"/>
            <a:t>Change of trusteeship</a:t>
          </a:r>
          <a:endParaRPr lang="en-GB"/>
        </a:p>
      </dgm:t>
    </dgm:pt>
    <dgm:pt modelId="{6DF770E7-EC68-1447-9B83-48A11AC92912}" type="parTrans" cxnId="{CD7D4922-AE1F-3C4D-A4FB-710FEE89F6F0}">
      <dgm:prSet/>
      <dgm:spPr/>
      <dgm:t>
        <a:bodyPr/>
        <a:lstStyle/>
        <a:p>
          <a:endParaRPr lang="en-GB"/>
        </a:p>
      </dgm:t>
    </dgm:pt>
    <dgm:pt modelId="{316F5A8B-0527-684E-A962-0804C6560D8D}" type="sibTrans" cxnId="{CD7D4922-AE1F-3C4D-A4FB-710FEE89F6F0}">
      <dgm:prSet/>
      <dgm:spPr/>
      <dgm:t>
        <a:bodyPr/>
        <a:lstStyle/>
        <a:p>
          <a:endParaRPr lang="en-GB"/>
        </a:p>
      </dgm:t>
    </dgm:pt>
    <dgm:pt modelId="{F66831CF-3FC8-9E4B-B64C-0D4F71369145}">
      <dgm:prSet/>
      <dgm:spPr/>
      <dgm:t>
        <a:bodyPr/>
        <a:lstStyle/>
        <a:p>
          <a:r>
            <a:rPr lang="en-US"/>
            <a:t>Distribution</a:t>
          </a:r>
          <a:endParaRPr lang="en-GB"/>
        </a:p>
      </dgm:t>
    </dgm:pt>
    <dgm:pt modelId="{B4BC4CA2-35DE-B843-BCF7-4C8C60C62034}" type="parTrans" cxnId="{9C8A1AF3-9E2D-2542-9D14-D0AB32A8DA75}">
      <dgm:prSet/>
      <dgm:spPr/>
      <dgm:t>
        <a:bodyPr/>
        <a:lstStyle/>
        <a:p>
          <a:endParaRPr lang="en-GB"/>
        </a:p>
      </dgm:t>
    </dgm:pt>
    <dgm:pt modelId="{3418E8CD-15EF-E047-A5C3-F0C7048E0264}" type="sibTrans" cxnId="{9C8A1AF3-9E2D-2542-9D14-D0AB32A8DA75}">
      <dgm:prSet/>
      <dgm:spPr/>
      <dgm:t>
        <a:bodyPr/>
        <a:lstStyle/>
        <a:p>
          <a:endParaRPr lang="en-GB"/>
        </a:p>
      </dgm:t>
    </dgm:pt>
    <dgm:pt modelId="{29E3C9A2-DF0E-4845-B38E-1F675E789686}">
      <dgm:prSet/>
      <dgm:spPr/>
      <dgm:t>
        <a:bodyPr/>
        <a:lstStyle/>
        <a:p>
          <a:r>
            <a:rPr lang="en-US"/>
            <a:t>Distribution plans</a:t>
          </a:r>
          <a:endParaRPr lang="en-GB"/>
        </a:p>
      </dgm:t>
    </dgm:pt>
    <dgm:pt modelId="{B2C74A29-1623-684C-BAE6-408A8CA10934}" type="parTrans" cxnId="{4B2400BC-B2C7-A94F-B106-2063CD53464A}">
      <dgm:prSet/>
      <dgm:spPr/>
      <dgm:t>
        <a:bodyPr/>
        <a:lstStyle/>
        <a:p>
          <a:endParaRPr lang="en-GB"/>
        </a:p>
      </dgm:t>
    </dgm:pt>
    <dgm:pt modelId="{1ADCAEA3-C51E-4043-BCC0-1AB671522052}" type="sibTrans" cxnId="{4B2400BC-B2C7-A94F-B106-2063CD53464A}">
      <dgm:prSet/>
      <dgm:spPr/>
      <dgm:t>
        <a:bodyPr/>
        <a:lstStyle/>
        <a:p>
          <a:endParaRPr lang="en-GB"/>
        </a:p>
      </dgm:t>
    </dgm:pt>
    <dgm:pt modelId="{A6A8DA82-B884-4441-8405-2A23E84AB3BE}" type="pres">
      <dgm:prSet presAssocID="{67DCEAE8-6C11-7A4B-AFA7-7829667118CF}" presName="compositeShape" presStyleCnt="0">
        <dgm:presLayoutVars>
          <dgm:chMax val="7"/>
          <dgm:dir/>
          <dgm:resizeHandles val="exact"/>
        </dgm:presLayoutVars>
      </dgm:prSet>
      <dgm:spPr/>
    </dgm:pt>
    <dgm:pt modelId="{E5550549-B446-9C4A-BE65-6D85F88635E6}" type="pres">
      <dgm:prSet presAssocID="{A4EE37FD-7176-604B-8D9A-A86055173A16}" presName="circ1" presStyleLbl="vennNode1" presStyleIdx="0" presStyleCnt="3"/>
      <dgm:spPr/>
    </dgm:pt>
    <dgm:pt modelId="{DA7D6911-D4B0-DF4E-9DB9-F6B7CB3AA144}" type="pres">
      <dgm:prSet presAssocID="{A4EE37FD-7176-604B-8D9A-A86055173A16}" presName="circ1Tx" presStyleLbl="revTx" presStyleIdx="0" presStyleCnt="0">
        <dgm:presLayoutVars>
          <dgm:chMax val="0"/>
          <dgm:chPref val="0"/>
          <dgm:bulletEnabled val="1"/>
        </dgm:presLayoutVars>
      </dgm:prSet>
      <dgm:spPr/>
    </dgm:pt>
    <dgm:pt modelId="{10F95917-5376-924D-82E4-78074CC93689}" type="pres">
      <dgm:prSet presAssocID="{ACB21783-2239-AE44-9E1E-E720DD7A3255}" presName="circ2" presStyleLbl="vennNode1" presStyleIdx="1" presStyleCnt="3"/>
      <dgm:spPr/>
    </dgm:pt>
    <dgm:pt modelId="{DE0F4808-22F7-EB4A-8913-94C144A2D115}" type="pres">
      <dgm:prSet presAssocID="{ACB21783-2239-AE44-9E1E-E720DD7A3255}" presName="circ2Tx" presStyleLbl="revTx" presStyleIdx="0" presStyleCnt="0">
        <dgm:presLayoutVars>
          <dgm:chMax val="0"/>
          <dgm:chPref val="0"/>
          <dgm:bulletEnabled val="1"/>
        </dgm:presLayoutVars>
      </dgm:prSet>
      <dgm:spPr/>
    </dgm:pt>
    <dgm:pt modelId="{3FF2B33E-9191-BD44-91C3-F6500D8A1AB3}" type="pres">
      <dgm:prSet presAssocID="{F66831CF-3FC8-9E4B-B64C-0D4F71369145}" presName="circ3" presStyleLbl="vennNode1" presStyleIdx="2" presStyleCnt="3"/>
      <dgm:spPr/>
    </dgm:pt>
    <dgm:pt modelId="{52701F77-530A-BC41-8439-F3EB2844F787}" type="pres">
      <dgm:prSet presAssocID="{F66831CF-3FC8-9E4B-B64C-0D4F71369145}" presName="circ3Tx" presStyleLbl="revTx" presStyleIdx="0" presStyleCnt="0">
        <dgm:presLayoutVars>
          <dgm:chMax val="0"/>
          <dgm:chPref val="0"/>
          <dgm:bulletEnabled val="1"/>
        </dgm:presLayoutVars>
      </dgm:prSet>
      <dgm:spPr/>
    </dgm:pt>
  </dgm:ptLst>
  <dgm:cxnLst>
    <dgm:cxn modelId="{9BECA309-1309-DA46-83BF-B7448F909538}" type="presOf" srcId="{29E3C9A2-DF0E-4845-B38E-1F675E789686}" destId="{3FF2B33E-9191-BD44-91C3-F6500D8A1AB3}" srcOrd="0" destOrd="1" presId="urn:microsoft.com/office/officeart/2005/8/layout/venn1"/>
    <dgm:cxn modelId="{62474719-74E6-BD45-9879-6DF8B71F0D35}" type="presOf" srcId="{A4EE37FD-7176-604B-8D9A-A86055173A16}" destId="{DA7D6911-D4B0-DF4E-9DB9-F6B7CB3AA144}" srcOrd="1" destOrd="0" presId="urn:microsoft.com/office/officeart/2005/8/layout/venn1"/>
    <dgm:cxn modelId="{CD7D4922-AE1F-3C4D-A4FB-710FEE89F6F0}" srcId="{67DCEAE8-6C11-7A4B-AFA7-7829667118CF}" destId="{ACB21783-2239-AE44-9E1E-E720DD7A3255}" srcOrd="1" destOrd="0" parTransId="{6DF770E7-EC68-1447-9B83-48A11AC92912}" sibTransId="{316F5A8B-0527-684E-A962-0804C6560D8D}"/>
    <dgm:cxn modelId="{E004CC22-F3F3-7945-B06C-03279DCB78EA}" type="presOf" srcId="{29E3C9A2-DF0E-4845-B38E-1F675E789686}" destId="{52701F77-530A-BC41-8439-F3EB2844F787}" srcOrd="1" destOrd="1" presId="urn:microsoft.com/office/officeart/2005/8/layout/venn1"/>
    <dgm:cxn modelId="{072CD624-6C01-A746-AF68-D1155BBD4CCB}" type="presOf" srcId="{F66831CF-3FC8-9E4B-B64C-0D4F71369145}" destId="{52701F77-530A-BC41-8439-F3EB2844F787}" srcOrd="1" destOrd="0" presId="urn:microsoft.com/office/officeart/2005/8/layout/venn1"/>
    <dgm:cxn modelId="{EB2DD029-69BD-1E41-B8AD-C3140C494922}" srcId="{67DCEAE8-6C11-7A4B-AFA7-7829667118CF}" destId="{A4EE37FD-7176-604B-8D9A-A86055173A16}" srcOrd="0" destOrd="0" parTransId="{F26E5EB5-C654-7C43-807D-9E6B348C27A1}" sibTransId="{115F5DA8-5BC6-5B45-B25C-70D000351ED4}"/>
    <dgm:cxn modelId="{C4F2253E-CCD0-9A4E-9DD9-953D0CEF5AE7}" type="presOf" srcId="{67DCEAE8-6C11-7A4B-AFA7-7829667118CF}" destId="{A6A8DA82-B884-4441-8405-2A23E84AB3BE}" srcOrd="0" destOrd="0" presId="urn:microsoft.com/office/officeart/2005/8/layout/venn1"/>
    <dgm:cxn modelId="{0BE76C3E-1D1F-684D-8F9C-03AA12F93256}" type="presOf" srcId="{A4EE37FD-7176-604B-8D9A-A86055173A16}" destId="{E5550549-B446-9C4A-BE65-6D85F88635E6}" srcOrd="0" destOrd="0" presId="urn:microsoft.com/office/officeart/2005/8/layout/venn1"/>
    <dgm:cxn modelId="{4E581479-49C1-144A-ADCD-6ACDD576734D}" type="presOf" srcId="{ACB21783-2239-AE44-9E1E-E720DD7A3255}" destId="{DE0F4808-22F7-EB4A-8913-94C144A2D115}" srcOrd="1" destOrd="0" presId="urn:microsoft.com/office/officeart/2005/8/layout/venn1"/>
    <dgm:cxn modelId="{A7A1A0A9-3E8E-9E40-9CC8-1E6826FBF02F}" type="presOf" srcId="{F66831CF-3FC8-9E4B-B64C-0D4F71369145}" destId="{3FF2B33E-9191-BD44-91C3-F6500D8A1AB3}" srcOrd="0" destOrd="0" presId="urn:microsoft.com/office/officeart/2005/8/layout/venn1"/>
    <dgm:cxn modelId="{4B2400BC-B2C7-A94F-B106-2063CD53464A}" srcId="{F66831CF-3FC8-9E4B-B64C-0D4F71369145}" destId="{29E3C9A2-DF0E-4845-B38E-1F675E789686}" srcOrd="0" destOrd="0" parTransId="{B2C74A29-1623-684C-BAE6-408A8CA10934}" sibTransId="{1ADCAEA3-C51E-4043-BCC0-1AB671522052}"/>
    <dgm:cxn modelId="{502E99CD-6A7A-7D4A-AF1C-1D4D4284B4F0}" type="presOf" srcId="{ACB21783-2239-AE44-9E1E-E720DD7A3255}" destId="{10F95917-5376-924D-82E4-78074CC93689}" srcOrd="0" destOrd="0" presId="urn:microsoft.com/office/officeart/2005/8/layout/venn1"/>
    <dgm:cxn modelId="{9C8A1AF3-9E2D-2542-9D14-D0AB32A8DA75}" srcId="{67DCEAE8-6C11-7A4B-AFA7-7829667118CF}" destId="{F66831CF-3FC8-9E4B-B64C-0D4F71369145}" srcOrd="2" destOrd="0" parTransId="{B4BC4CA2-35DE-B843-BCF7-4C8C60C62034}" sibTransId="{3418E8CD-15EF-E047-A5C3-F0C7048E0264}"/>
    <dgm:cxn modelId="{671AACB1-C23B-F744-BC37-318901844F29}" type="presParOf" srcId="{A6A8DA82-B884-4441-8405-2A23E84AB3BE}" destId="{E5550549-B446-9C4A-BE65-6D85F88635E6}" srcOrd="0" destOrd="0" presId="urn:microsoft.com/office/officeart/2005/8/layout/venn1"/>
    <dgm:cxn modelId="{B7B630D9-7D8B-2F49-8B1A-05C78B4328C0}" type="presParOf" srcId="{A6A8DA82-B884-4441-8405-2A23E84AB3BE}" destId="{DA7D6911-D4B0-DF4E-9DB9-F6B7CB3AA144}" srcOrd="1" destOrd="0" presId="urn:microsoft.com/office/officeart/2005/8/layout/venn1"/>
    <dgm:cxn modelId="{94EA4055-53B2-674F-B40A-E5EED1DAB63A}" type="presParOf" srcId="{A6A8DA82-B884-4441-8405-2A23E84AB3BE}" destId="{10F95917-5376-924D-82E4-78074CC93689}" srcOrd="2" destOrd="0" presId="urn:microsoft.com/office/officeart/2005/8/layout/venn1"/>
    <dgm:cxn modelId="{C9970617-7D73-0649-ACC8-24E93A3D7D99}" type="presParOf" srcId="{A6A8DA82-B884-4441-8405-2A23E84AB3BE}" destId="{DE0F4808-22F7-EB4A-8913-94C144A2D115}" srcOrd="3" destOrd="0" presId="urn:microsoft.com/office/officeart/2005/8/layout/venn1"/>
    <dgm:cxn modelId="{5FD574D3-9F48-4346-9534-84175A908C1B}" type="presParOf" srcId="{A6A8DA82-B884-4441-8405-2A23E84AB3BE}" destId="{3FF2B33E-9191-BD44-91C3-F6500D8A1AB3}" srcOrd="4" destOrd="0" presId="urn:microsoft.com/office/officeart/2005/8/layout/venn1"/>
    <dgm:cxn modelId="{68530E2C-15DE-784D-AD98-DCBE192D612A}" type="presParOf" srcId="{A6A8DA82-B884-4441-8405-2A23E84AB3BE}" destId="{52701F77-530A-BC41-8439-F3EB2844F787}"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9A8905-036D-4449-A23E-4E51D3DFDA7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876C736F-5C2F-744C-B4CC-2A1B751A908D}">
      <dgm:prSet/>
      <dgm:spPr/>
      <dgm:t>
        <a:bodyPr/>
        <a:lstStyle/>
        <a:p>
          <a:r>
            <a:rPr lang="fr-FR" i="1" dirty="0"/>
            <a:t>HEC </a:t>
          </a:r>
          <a:r>
            <a:rPr lang="fr-FR" i="1" dirty="0" err="1"/>
            <a:t>Enterprises</a:t>
          </a:r>
          <a:r>
            <a:rPr lang="fr-FR" i="1" dirty="0"/>
            <a:t> </a:t>
          </a:r>
          <a:r>
            <a:rPr lang="fr-FR" i="0" dirty="0"/>
            <a:t>[2016] EWHC 3179 (</a:t>
          </a:r>
          <a:r>
            <a:rPr lang="fr-FR" i="0" dirty="0" err="1"/>
            <a:t>Ch</a:t>
          </a:r>
          <a:r>
            <a:rPr lang="fr-FR" i="0" dirty="0"/>
            <a:t>)</a:t>
          </a:r>
          <a:endParaRPr lang="en-GB" i="0" dirty="0"/>
        </a:p>
      </dgm:t>
    </dgm:pt>
    <dgm:pt modelId="{001923F3-D4D4-BF40-92C1-3FFB1C926CDC}" type="parTrans" cxnId="{60E6C0C5-219A-8640-A2F8-EBA4447E2C14}">
      <dgm:prSet/>
      <dgm:spPr/>
      <dgm:t>
        <a:bodyPr/>
        <a:lstStyle/>
        <a:p>
          <a:endParaRPr lang="en-GB"/>
        </a:p>
      </dgm:t>
    </dgm:pt>
    <dgm:pt modelId="{9A76519F-02F2-0248-A99E-1202D40FADB8}" type="sibTrans" cxnId="{60E6C0C5-219A-8640-A2F8-EBA4447E2C14}">
      <dgm:prSet/>
      <dgm:spPr/>
      <dgm:t>
        <a:bodyPr/>
        <a:lstStyle/>
        <a:p>
          <a:endParaRPr lang="en-GB"/>
        </a:p>
      </dgm:t>
    </dgm:pt>
    <dgm:pt modelId="{4603F739-1840-9A4A-90E0-88C36D01F351}">
      <dgm:prSet/>
      <dgm:spPr/>
      <dgm:t>
        <a:bodyPr/>
        <a:lstStyle/>
        <a:p>
          <a:r>
            <a:rPr lang="en-GB" i="1"/>
            <a:t>If the company holds property on trust for others, an administrator does not become a trustee of that property. The company remains the trustee. </a:t>
          </a:r>
          <a:endParaRPr lang="en-GB"/>
        </a:p>
      </dgm:t>
    </dgm:pt>
    <dgm:pt modelId="{580635F4-7E94-114D-ADD8-D81784670AA0}" type="parTrans" cxnId="{C992356B-DB2D-784A-9B91-9E3A7FFAD541}">
      <dgm:prSet/>
      <dgm:spPr/>
      <dgm:t>
        <a:bodyPr/>
        <a:lstStyle/>
        <a:p>
          <a:endParaRPr lang="en-GB"/>
        </a:p>
      </dgm:t>
    </dgm:pt>
    <dgm:pt modelId="{A6173E29-EDF1-B046-A9EA-FC5816C9C4EC}" type="sibTrans" cxnId="{C992356B-DB2D-784A-9B91-9E3A7FFAD541}">
      <dgm:prSet/>
      <dgm:spPr/>
      <dgm:t>
        <a:bodyPr/>
        <a:lstStyle/>
        <a:p>
          <a:endParaRPr lang="en-GB"/>
        </a:p>
      </dgm:t>
    </dgm:pt>
    <dgm:pt modelId="{A5DBAE7E-603E-2D41-9C8A-170C09E38CDC}">
      <dgm:prSet/>
      <dgm:spPr/>
      <dgm:t>
        <a:bodyPr/>
        <a:lstStyle/>
        <a:p>
          <a:r>
            <a:rPr lang="en-GB" i="1"/>
            <a:t>Accordingly, an administrator does not owe the duties of a trustee to the beneficiaries under the trust. </a:t>
          </a:r>
          <a:endParaRPr lang="en-GB"/>
        </a:p>
      </dgm:t>
    </dgm:pt>
    <dgm:pt modelId="{F39A942E-87F4-BB46-BD7E-32D33D7F3873}" type="parTrans" cxnId="{BE1AB91C-1F9E-EB40-8C0C-14CBAE477FD4}">
      <dgm:prSet/>
      <dgm:spPr/>
      <dgm:t>
        <a:bodyPr/>
        <a:lstStyle/>
        <a:p>
          <a:endParaRPr lang="en-GB"/>
        </a:p>
      </dgm:t>
    </dgm:pt>
    <dgm:pt modelId="{09C33232-48A8-BE4C-B554-B717FB73EFC2}" type="sibTrans" cxnId="{BE1AB91C-1F9E-EB40-8C0C-14CBAE477FD4}">
      <dgm:prSet/>
      <dgm:spPr/>
      <dgm:t>
        <a:bodyPr/>
        <a:lstStyle/>
        <a:p>
          <a:endParaRPr lang="en-GB"/>
        </a:p>
      </dgm:t>
    </dgm:pt>
    <dgm:pt modelId="{FFFEB440-876A-824D-A778-D0C526118568}">
      <dgm:prSet/>
      <dgm:spPr/>
      <dgm:t>
        <a:bodyPr/>
        <a:lstStyle/>
        <a:p>
          <a:r>
            <a:rPr lang="en-GB" i="1" dirty="0"/>
            <a:t>However, an administrator's functions and powers extend to doing anything necessary or expedient for the management of the affairs of the company. This gives an administrator power to do what is necessary or expedient in certain respects in connection with property held by the company as trustee.</a:t>
          </a:r>
          <a:endParaRPr lang="en-GB" dirty="0"/>
        </a:p>
      </dgm:t>
    </dgm:pt>
    <dgm:pt modelId="{14F07A9A-7E0B-264A-A6CB-3A0A121D1D27}" type="parTrans" cxnId="{90007EF7-FABA-ED43-AEDD-2BAC08E3B8CC}">
      <dgm:prSet/>
      <dgm:spPr/>
      <dgm:t>
        <a:bodyPr/>
        <a:lstStyle/>
        <a:p>
          <a:endParaRPr lang="en-GB"/>
        </a:p>
      </dgm:t>
    </dgm:pt>
    <dgm:pt modelId="{1D9D750D-478E-D24B-B1E3-427EBC4F6266}" type="sibTrans" cxnId="{90007EF7-FABA-ED43-AEDD-2BAC08E3B8CC}">
      <dgm:prSet/>
      <dgm:spPr/>
      <dgm:t>
        <a:bodyPr/>
        <a:lstStyle/>
        <a:p>
          <a:endParaRPr lang="en-GB"/>
        </a:p>
      </dgm:t>
    </dgm:pt>
    <dgm:pt modelId="{37346ABD-5347-8340-B78F-7D5CC0D33D32}">
      <dgm:prSet/>
      <dgm:spPr/>
      <dgm:t>
        <a:bodyPr/>
        <a:lstStyle/>
        <a:p>
          <a:r>
            <a:rPr lang="en-US" i="1" dirty="0"/>
            <a:t>Re Pritchard Stockbrokers </a:t>
          </a:r>
          <a:r>
            <a:rPr lang="en-US" i="0" dirty="0"/>
            <a:t>[2019] EWHC 132 (Ch) at</a:t>
          </a:r>
          <a:r>
            <a:rPr lang="en-US" i="1" dirty="0"/>
            <a:t> </a:t>
          </a:r>
          <a:r>
            <a:rPr lang="en-US" dirty="0"/>
            <a:t>[25]:</a:t>
          </a:r>
          <a:endParaRPr lang="en-GB" dirty="0"/>
        </a:p>
      </dgm:t>
    </dgm:pt>
    <dgm:pt modelId="{BF7F3283-D443-6045-8CE2-0949B8008B9B}" type="parTrans" cxnId="{2ACB7C61-9023-924D-A615-C06635113669}">
      <dgm:prSet/>
      <dgm:spPr/>
      <dgm:t>
        <a:bodyPr/>
        <a:lstStyle/>
        <a:p>
          <a:endParaRPr lang="en-GB"/>
        </a:p>
      </dgm:t>
    </dgm:pt>
    <dgm:pt modelId="{788B0BD4-9F36-4B48-BC93-1C9B944498C0}" type="sibTrans" cxnId="{2ACB7C61-9023-924D-A615-C06635113669}">
      <dgm:prSet/>
      <dgm:spPr/>
      <dgm:t>
        <a:bodyPr/>
        <a:lstStyle/>
        <a:p>
          <a:endParaRPr lang="en-GB"/>
        </a:p>
      </dgm:t>
    </dgm:pt>
    <dgm:pt modelId="{630B8921-BB54-6F4F-A34C-8906B5FB243A}">
      <dgm:prSet/>
      <dgm:spPr/>
      <dgm:t>
        <a:bodyPr/>
        <a:lstStyle/>
        <a:p>
          <a:r>
            <a:rPr lang="en-GB" b="0" i="1" baseline="0"/>
            <a:t>“…how the company should discharge its duties as trustee and execute the trusts upon which it holds property, and how it should avoid the generation of claims for breach of trust which would lie against its assets, are key questions to be addressed by the administrator: and he or she can properly seek directions as to how to perform their function in that regard.”</a:t>
          </a:r>
          <a:endParaRPr lang="en-GB"/>
        </a:p>
      </dgm:t>
    </dgm:pt>
    <dgm:pt modelId="{E89F19A6-20A3-2F43-89B6-BCD4240DB66F}" type="parTrans" cxnId="{09B6424C-63BF-CB4F-8532-031E84FE6759}">
      <dgm:prSet/>
      <dgm:spPr/>
      <dgm:t>
        <a:bodyPr/>
        <a:lstStyle/>
        <a:p>
          <a:endParaRPr lang="en-GB"/>
        </a:p>
      </dgm:t>
    </dgm:pt>
    <dgm:pt modelId="{74A0A351-71DE-1C4B-859F-18E8BB68A1E0}" type="sibTrans" cxnId="{09B6424C-63BF-CB4F-8532-031E84FE6759}">
      <dgm:prSet/>
      <dgm:spPr/>
      <dgm:t>
        <a:bodyPr/>
        <a:lstStyle/>
        <a:p>
          <a:endParaRPr lang="en-GB"/>
        </a:p>
      </dgm:t>
    </dgm:pt>
    <dgm:pt modelId="{1222B803-09E8-D743-91BE-2DEE5D246A1D}" type="pres">
      <dgm:prSet presAssocID="{029A8905-036D-4449-A23E-4E51D3DFDA7A}" presName="linear" presStyleCnt="0">
        <dgm:presLayoutVars>
          <dgm:animLvl val="lvl"/>
          <dgm:resizeHandles val="exact"/>
        </dgm:presLayoutVars>
      </dgm:prSet>
      <dgm:spPr/>
    </dgm:pt>
    <dgm:pt modelId="{8C7BD1F4-BEA0-5C4B-95B1-8FA7C05F97CD}" type="pres">
      <dgm:prSet presAssocID="{876C736F-5C2F-744C-B4CC-2A1B751A908D}" presName="parentText" presStyleLbl="node1" presStyleIdx="0" presStyleCnt="2">
        <dgm:presLayoutVars>
          <dgm:chMax val="0"/>
          <dgm:bulletEnabled val="1"/>
        </dgm:presLayoutVars>
      </dgm:prSet>
      <dgm:spPr/>
    </dgm:pt>
    <dgm:pt modelId="{E1AB1E65-D8C5-0E46-B42B-F4867917AC71}" type="pres">
      <dgm:prSet presAssocID="{876C736F-5C2F-744C-B4CC-2A1B751A908D}" presName="childText" presStyleLbl="revTx" presStyleIdx="0" presStyleCnt="2">
        <dgm:presLayoutVars>
          <dgm:bulletEnabled val="1"/>
        </dgm:presLayoutVars>
      </dgm:prSet>
      <dgm:spPr/>
    </dgm:pt>
    <dgm:pt modelId="{19988BF5-49B1-9047-B1C8-B4D6469D2607}" type="pres">
      <dgm:prSet presAssocID="{37346ABD-5347-8340-B78F-7D5CC0D33D32}" presName="parentText" presStyleLbl="node1" presStyleIdx="1" presStyleCnt="2">
        <dgm:presLayoutVars>
          <dgm:chMax val="0"/>
          <dgm:bulletEnabled val="1"/>
        </dgm:presLayoutVars>
      </dgm:prSet>
      <dgm:spPr/>
    </dgm:pt>
    <dgm:pt modelId="{A7F5352A-94E3-0642-B57F-531509D78718}" type="pres">
      <dgm:prSet presAssocID="{37346ABD-5347-8340-B78F-7D5CC0D33D32}" presName="childText" presStyleLbl="revTx" presStyleIdx="1" presStyleCnt="2">
        <dgm:presLayoutVars>
          <dgm:bulletEnabled val="1"/>
        </dgm:presLayoutVars>
      </dgm:prSet>
      <dgm:spPr/>
    </dgm:pt>
  </dgm:ptLst>
  <dgm:cxnLst>
    <dgm:cxn modelId="{BE1AB91C-1F9E-EB40-8C0C-14CBAE477FD4}" srcId="{876C736F-5C2F-744C-B4CC-2A1B751A908D}" destId="{A5DBAE7E-603E-2D41-9C8A-170C09E38CDC}" srcOrd="1" destOrd="0" parTransId="{F39A942E-87F4-BB46-BD7E-32D33D7F3873}" sibTransId="{09C33232-48A8-BE4C-B554-B717FB73EFC2}"/>
    <dgm:cxn modelId="{2735AF3E-2E3B-9B49-9BBE-FDDC51CABEE6}" type="presOf" srcId="{4603F739-1840-9A4A-90E0-88C36D01F351}" destId="{E1AB1E65-D8C5-0E46-B42B-F4867917AC71}" srcOrd="0" destOrd="0" presId="urn:microsoft.com/office/officeart/2005/8/layout/vList2"/>
    <dgm:cxn modelId="{2ACB7C61-9023-924D-A615-C06635113669}" srcId="{029A8905-036D-4449-A23E-4E51D3DFDA7A}" destId="{37346ABD-5347-8340-B78F-7D5CC0D33D32}" srcOrd="1" destOrd="0" parTransId="{BF7F3283-D443-6045-8CE2-0949B8008B9B}" sibTransId="{788B0BD4-9F36-4B48-BC93-1C9B944498C0}"/>
    <dgm:cxn modelId="{118EC862-F169-244B-8430-C7BAFFF47AC3}" type="presOf" srcId="{630B8921-BB54-6F4F-A34C-8906B5FB243A}" destId="{A7F5352A-94E3-0642-B57F-531509D78718}" srcOrd="0" destOrd="0" presId="urn:microsoft.com/office/officeart/2005/8/layout/vList2"/>
    <dgm:cxn modelId="{C992356B-DB2D-784A-9B91-9E3A7FFAD541}" srcId="{876C736F-5C2F-744C-B4CC-2A1B751A908D}" destId="{4603F739-1840-9A4A-90E0-88C36D01F351}" srcOrd="0" destOrd="0" parTransId="{580635F4-7E94-114D-ADD8-D81784670AA0}" sibTransId="{A6173E29-EDF1-B046-A9EA-FC5816C9C4EC}"/>
    <dgm:cxn modelId="{09B6424C-63BF-CB4F-8532-031E84FE6759}" srcId="{37346ABD-5347-8340-B78F-7D5CC0D33D32}" destId="{630B8921-BB54-6F4F-A34C-8906B5FB243A}" srcOrd="0" destOrd="0" parTransId="{E89F19A6-20A3-2F43-89B6-BCD4240DB66F}" sibTransId="{74A0A351-71DE-1C4B-859F-18E8BB68A1E0}"/>
    <dgm:cxn modelId="{5516057D-66A9-0849-AB7B-F46A51D97E02}" type="presOf" srcId="{FFFEB440-876A-824D-A778-D0C526118568}" destId="{E1AB1E65-D8C5-0E46-B42B-F4867917AC71}" srcOrd="0" destOrd="2" presId="urn:microsoft.com/office/officeart/2005/8/layout/vList2"/>
    <dgm:cxn modelId="{8FEEF18B-438D-DE4C-8EE7-91CDC4A97C66}" type="presOf" srcId="{37346ABD-5347-8340-B78F-7D5CC0D33D32}" destId="{19988BF5-49B1-9047-B1C8-B4D6469D2607}" srcOrd="0" destOrd="0" presId="urn:microsoft.com/office/officeart/2005/8/layout/vList2"/>
    <dgm:cxn modelId="{A57B6591-0B89-2B43-9825-14422BE8802F}" type="presOf" srcId="{029A8905-036D-4449-A23E-4E51D3DFDA7A}" destId="{1222B803-09E8-D743-91BE-2DEE5D246A1D}" srcOrd="0" destOrd="0" presId="urn:microsoft.com/office/officeart/2005/8/layout/vList2"/>
    <dgm:cxn modelId="{861331AE-904E-8445-93D9-61AD6ED867A3}" type="presOf" srcId="{876C736F-5C2F-744C-B4CC-2A1B751A908D}" destId="{8C7BD1F4-BEA0-5C4B-95B1-8FA7C05F97CD}" srcOrd="0" destOrd="0" presId="urn:microsoft.com/office/officeart/2005/8/layout/vList2"/>
    <dgm:cxn modelId="{60E6C0C5-219A-8640-A2F8-EBA4447E2C14}" srcId="{029A8905-036D-4449-A23E-4E51D3DFDA7A}" destId="{876C736F-5C2F-744C-B4CC-2A1B751A908D}" srcOrd="0" destOrd="0" parTransId="{001923F3-D4D4-BF40-92C1-3FFB1C926CDC}" sibTransId="{9A76519F-02F2-0248-A99E-1202D40FADB8}"/>
    <dgm:cxn modelId="{35961FE3-1353-F54C-AEFD-7C60B5378CB2}" type="presOf" srcId="{A5DBAE7E-603E-2D41-9C8A-170C09E38CDC}" destId="{E1AB1E65-D8C5-0E46-B42B-F4867917AC71}" srcOrd="0" destOrd="1" presId="urn:microsoft.com/office/officeart/2005/8/layout/vList2"/>
    <dgm:cxn modelId="{90007EF7-FABA-ED43-AEDD-2BAC08E3B8CC}" srcId="{876C736F-5C2F-744C-B4CC-2A1B751A908D}" destId="{FFFEB440-876A-824D-A778-D0C526118568}" srcOrd="2" destOrd="0" parTransId="{14F07A9A-7E0B-264A-A6CB-3A0A121D1D27}" sibTransId="{1D9D750D-478E-D24B-B1E3-427EBC4F6266}"/>
    <dgm:cxn modelId="{4F3AD0D2-AC57-6249-9F50-93CF97064E35}" type="presParOf" srcId="{1222B803-09E8-D743-91BE-2DEE5D246A1D}" destId="{8C7BD1F4-BEA0-5C4B-95B1-8FA7C05F97CD}" srcOrd="0" destOrd="0" presId="urn:microsoft.com/office/officeart/2005/8/layout/vList2"/>
    <dgm:cxn modelId="{995910ED-40B4-8B41-AA0D-58FEFEB002DA}" type="presParOf" srcId="{1222B803-09E8-D743-91BE-2DEE5D246A1D}" destId="{E1AB1E65-D8C5-0E46-B42B-F4867917AC71}" srcOrd="1" destOrd="0" presId="urn:microsoft.com/office/officeart/2005/8/layout/vList2"/>
    <dgm:cxn modelId="{65AC695A-6F17-2942-B289-616E61F3E833}" type="presParOf" srcId="{1222B803-09E8-D743-91BE-2DEE5D246A1D}" destId="{19988BF5-49B1-9047-B1C8-B4D6469D2607}" srcOrd="2" destOrd="0" presId="urn:microsoft.com/office/officeart/2005/8/layout/vList2"/>
    <dgm:cxn modelId="{7CF858B2-883B-C841-B1FB-B00E3A7C8C27}" type="presParOf" srcId="{1222B803-09E8-D743-91BE-2DEE5D246A1D}" destId="{A7F5352A-94E3-0642-B57F-531509D7871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59E6CF-9AB2-8148-BCFF-BF880A09CB5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5AA10E58-82BC-4C40-87E0-82B1C1550F66}">
      <dgm:prSet/>
      <dgm:spPr/>
      <dgm:t>
        <a:bodyPr/>
        <a:lstStyle/>
        <a:p>
          <a:r>
            <a:rPr lang="en-US" i="0" dirty="0"/>
            <a:t>The Corporate Trustee Co</a:t>
          </a:r>
          <a:endParaRPr lang="en-GB" i="0" dirty="0"/>
        </a:p>
      </dgm:t>
    </dgm:pt>
    <dgm:pt modelId="{184F5CD9-BA8F-1143-8204-7A09421536FA}" type="parTrans" cxnId="{D991C0D0-AF89-084A-ACBC-4FDD05799F37}">
      <dgm:prSet/>
      <dgm:spPr/>
      <dgm:t>
        <a:bodyPr/>
        <a:lstStyle/>
        <a:p>
          <a:endParaRPr lang="en-GB"/>
        </a:p>
      </dgm:t>
    </dgm:pt>
    <dgm:pt modelId="{2B9B1848-63AF-AA45-B696-4F74FE845826}" type="sibTrans" cxnId="{D991C0D0-AF89-084A-ACBC-4FDD05799F37}">
      <dgm:prSet/>
      <dgm:spPr/>
      <dgm:t>
        <a:bodyPr/>
        <a:lstStyle/>
        <a:p>
          <a:endParaRPr lang="en-GB"/>
        </a:p>
      </dgm:t>
    </dgm:pt>
    <dgm:pt modelId="{BC0DA0B5-9A10-044D-871D-20BF543DBF30}">
      <dgm:prSet/>
      <dgm:spPr/>
      <dgm:t>
        <a:bodyPr/>
        <a:lstStyle/>
        <a:p>
          <a:r>
            <a:rPr lang="en-GB" i="1"/>
            <a:t>A trustee (acting properly) has right of indemnity from trust assets,</a:t>
          </a:r>
          <a:r>
            <a:rPr lang="en-GB"/>
            <a:t> </a:t>
          </a:r>
          <a:r>
            <a:rPr lang="en-GB" i="1"/>
            <a:t>Halabi v Equity Trust </a:t>
          </a:r>
          <a:r>
            <a:rPr lang="en-GB"/>
            <a:t>[2022] UKPC 36 </a:t>
          </a:r>
        </a:p>
      </dgm:t>
    </dgm:pt>
    <dgm:pt modelId="{1343EE05-5743-BC4A-B2A0-BA680464AAC6}" type="parTrans" cxnId="{C29E96D6-4C47-454C-9B5C-61B7D0C2483F}">
      <dgm:prSet/>
      <dgm:spPr/>
      <dgm:t>
        <a:bodyPr/>
        <a:lstStyle/>
        <a:p>
          <a:endParaRPr lang="en-GB"/>
        </a:p>
      </dgm:t>
    </dgm:pt>
    <dgm:pt modelId="{73625EDF-D623-2E49-883B-6FFA2B229A25}" type="sibTrans" cxnId="{C29E96D6-4C47-454C-9B5C-61B7D0C2483F}">
      <dgm:prSet/>
      <dgm:spPr/>
      <dgm:t>
        <a:bodyPr/>
        <a:lstStyle/>
        <a:p>
          <a:endParaRPr lang="en-GB"/>
        </a:p>
      </dgm:t>
    </dgm:pt>
    <dgm:pt modelId="{AA53B39E-D956-6847-B9D8-0B1D97A5BCC8}">
      <dgm:prSet/>
      <dgm:spPr/>
      <dgm:t>
        <a:bodyPr/>
        <a:lstStyle/>
        <a:p>
          <a:r>
            <a:rPr lang="en-GB" dirty="0"/>
            <a:t>An IP has no right to use trust assets to meet expenses of liquidation and may need the </a:t>
          </a:r>
          <a:r>
            <a:rPr lang="en-GB"/>
            <a:t>court’s assistance </a:t>
          </a:r>
          <a:endParaRPr lang="en-GB" dirty="0"/>
        </a:p>
      </dgm:t>
    </dgm:pt>
    <dgm:pt modelId="{F595CD0D-2FB1-5546-B883-6A97A7A555F5}" type="parTrans" cxnId="{BEC081CE-DD4E-F245-8F5E-83B26000E939}">
      <dgm:prSet/>
      <dgm:spPr/>
      <dgm:t>
        <a:bodyPr/>
        <a:lstStyle/>
        <a:p>
          <a:endParaRPr lang="en-GB"/>
        </a:p>
      </dgm:t>
    </dgm:pt>
    <dgm:pt modelId="{1F12AC29-E251-4442-9ACF-7A2EA961D1DF}" type="sibTrans" cxnId="{BEC081CE-DD4E-F245-8F5E-83B26000E939}">
      <dgm:prSet/>
      <dgm:spPr/>
      <dgm:t>
        <a:bodyPr/>
        <a:lstStyle/>
        <a:p>
          <a:endParaRPr lang="en-GB"/>
        </a:p>
      </dgm:t>
    </dgm:pt>
    <dgm:pt modelId="{C812775A-7D19-BD4E-843B-D69AA5E1597F}">
      <dgm:prSet/>
      <dgm:spPr/>
      <dgm:t>
        <a:bodyPr/>
        <a:lstStyle/>
        <a:p>
          <a:r>
            <a:rPr lang="en-GB" i="1" dirty="0"/>
            <a:t>Re Berkeley Applegate </a:t>
          </a:r>
          <a:r>
            <a:rPr lang="en-GB" i="0" dirty="0"/>
            <a:t>(1988) 4 B.C.C. 279  </a:t>
          </a:r>
        </a:p>
      </dgm:t>
    </dgm:pt>
    <dgm:pt modelId="{04FAAE28-6B6E-E448-AA15-912DFCA788F0}" type="parTrans" cxnId="{F68CC80C-1A31-AF40-B284-271FA5D24CD9}">
      <dgm:prSet/>
      <dgm:spPr/>
      <dgm:t>
        <a:bodyPr/>
        <a:lstStyle/>
        <a:p>
          <a:endParaRPr lang="en-GB"/>
        </a:p>
      </dgm:t>
    </dgm:pt>
    <dgm:pt modelId="{BE1CB1E2-CDC0-7046-952B-CD1A6A477C6A}" type="sibTrans" cxnId="{F68CC80C-1A31-AF40-B284-271FA5D24CD9}">
      <dgm:prSet/>
      <dgm:spPr/>
      <dgm:t>
        <a:bodyPr/>
        <a:lstStyle/>
        <a:p>
          <a:endParaRPr lang="en-GB"/>
        </a:p>
      </dgm:t>
    </dgm:pt>
    <dgm:pt modelId="{7AC5D258-193A-FB48-AA03-B6CB299120B2}">
      <dgm:prSet/>
      <dgm:spPr/>
      <dgm:t>
        <a:bodyPr/>
        <a:lstStyle/>
        <a:p>
          <a:r>
            <a:rPr lang="en-GB" i="1" dirty="0"/>
            <a:t>E.g. Re Hyde </a:t>
          </a:r>
          <a:r>
            <a:rPr lang="en-GB" dirty="0"/>
            <a:t>[2021] EWHC 1542 (Ch)</a:t>
          </a:r>
        </a:p>
      </dgm:t>
    </dgm:pt>
    <dgm:pt modelId="{B4E8AAB4-59FD-5244-B18F-3F7D88840931}" type="parTrans" cxnId="{BAABB9C3-9856-EA43-9638-1B3B3AB0FB91}">
      <dgm:prSet/>
      <dgm:spPr/>
      <dgm:t>
        <a:bodyPr/>
        <a:lstStyle/>
        <a:p>
          <a:endParaRPr lang="en-GB"/>
        </a:p>
      </dgm:t>
    </dgm:pt>
    <dgm:pt modelId="{CD85F8B7-6F35-A14A-B1E2-10700AD0E156}" type="sibTrans" cxnId="{BAABB9C3-9856-EA43-9638-1B3B3AB0FB91}">
      <dgm:prSet/>
      <dgm:spPr/>
      <dgm:t>
        <a:bodyPr/>
        <a:lstStyle/>
        <a:p>
          <a:endParaRPr lang="en-GB"/>
        </a:p>
      </dgm:t>
    </dgm:pt>
    <dgm:pt modelId="{FA46B62A-80F2-994C-A356-99730030CC53}">
      <dgm:prSet/>
      <dgm:spPr/>
      <dgm:t>
        <a:bodyPr/>
        <a:lstStyle/>
        <a:p>
          <a:r>
            <a:rPr lang="en-GB"/>
            <a:t>Can and should seek orders prospectively: </a:t>
          </a:r>
        </a:p>
      </dgm:t>
    </dgm:pt>
    <dgm:pt modelId="{71B9E7D9-1C70-B24F-A3DB-C9BE0BB23921}" type="parTrans" cxnId="{8F4CBC25-F4AD-7047-9ACE-49BB9D797A97}">
      <dgm:prSet/>
      <dgm:spPr/>
      <dgm:t>
        <a:bodyPr/>
        <a:lstStyle/>
        <a:p>
          <a:endParaRPr lang="en-GB"/>
        </a:p>
      </dgm:t>
    </dgm:pt>
    <dgm:pt modelId="{74FDADEC-FE38-F54F-8884-42BF1717860A}" type="sibTrans" cxnId="{8F4CBC25-F4AD-7047-9ACE-49BB9D797A97}">
      <dgm:prSet/>
      <dgm:spPr/>
      <dgm:t>
        <a:bodyPr/>
        <a:lstStyle/>
        <a:p>
          <a:endParaRPr lang="en-GB"/>
        </a:p>
      </dgm:t>
    </dgm:pt>
    <dgm:pt modelId="{2DE8C297-3D89-5745-92D5-444C37201A91}">
      <dgm:prSet/>
      <dgm:spPr/>
      <dgm:t>
        <a:bodyPr/>
        <a:lstStyle/>
        <a:p>
          <a:r>
            <a:rPr lang="fr-FR" i="1" dirty="0"/>
            <a:t>Re </a:t>
          </a:r>
          <a:r>
            <a:rPr lang="fr-FR" i="1" dirty="0" err="1"/>
            <a:t>Telesure</a:t>
          </a:r>
          <a:r>
            <a:rPr lang="fr-FR" i="1" dirty="0"/>
            <a:t> Ltd </a:t>
          </a:r>
          <a:r>
            <a:rPr lang="fr-FR" dirty="0"/>
            <a:t>[1997] B.C.C. 580</a:t>
          </a:r>
          <a:endParaRPr lang="en-GB" dirty="0"/>
        </a:p>
      </dgm:t>
    </dgm:pt>
    <dgm:pt modelId="{399EAE27-8AE7-B043-837F-F3114E5F3094}" type="parTrans" cxnId="{4B0A7C12-DCC1-4F41-97FE-D77B97E9CFBB}">
      <dgm:prSet/>
      <dgm:spPr/>
      <dgm:t>
        <a:bodyPr/>
        <a:lstStyle/>
        <a:p>
          <a:endParaRPr lang="en-GB"/>
        </a:p>
      </dgm:t>
    </dgm:pt>
    <dgm:pt modelId="{E68C2A62-3765-DC4A-9511-9183ADD4B41A}" type="sibTrans" cxnId="{4B0A7C12-DCC1-4F41-97FE-D77B97E9CFBB}">
      <dgm:prSet/>
      <dgm:spPr/>
      <dgm:t>
        <a:bodyPr/>
        <a:lstStyle/>
        <a:p>
          <a:endParaRPr lang="en-GB"/>
        </a:p>
      </dgm:t>
    </dgm:pt>
    <dgm:pt modelId="{B94532FD-0F0C-BE47-8956-7DC63A8D7DF6}" type="pres">
      <dgm:prSet presAssocID="{1559E6CF-9AB2-8148-BCFF-BF880A09CB58}" presName="Name0" presStyleCnt="0">
        <dgm:presLayoutVars>
          <dgm:dir/>
          <dgm:animLvl val="lvl"/>
          <dgm:resizeHandles val="exact"/>
        </dgm:presLayoutVars>
      </dgm:prSet>
      <dgm:spPr/>
    </dgm:pt>
    <dgm:pt modelId="{30376666-3697-764F-8063-F6001B711942}" type="pres">
      <dgm:prSet presAssocID="{5AA10E58-82BC-4C40-87E0-82B1C1550F66}" presName="linNode" presStyleCnt="0"/>
      <dgm:spPr/>
    </dgm:pt>
    <dgm:pt modelId="{8758759B-42CC-1949-860A-15F834F9C99F}" type="pres">
      <dgm:prSet presAssocID="{5AA10E58-82BC-4C40-87E0-82B1C1550F66}" presName="parentText" presStyleLbl="node1" presStyleIdx="0" presStyleCnt="3">
        <dgm:presLayoutVars>
          <dgm:chMax val="1"/>
          <dgm:bulletEnabled val="1"/>
        </dgm:presLayoutVars>
      </dgm:prSet>
      <dgm:spPr/>
    </dgm:pt>
    <dgm:pt modelId="{B34F338D-2CC2-AA45-997F-5D26F71EAAC6}" type="pres">
      <dgm:prSet presAssocID="{5AA10E58-82BC-4C40-87E0-82B1C1550F66}" presName="descendantText" presStyleLbl="alignAccFollowNode1" presStyleIdx="0" presStyleCnt="3">
        <dgm:presLayoutVars>
          <dgm:bulletEnabled val="1"/>
        </dgm:presLayoutVars>
      </dgm:prSet>
      <dgm:spPr/>
    </dgm:pt>
    <dgm:pt modelId="{2B37427D-1325-324A-8550-EDB0CE18B353}" type="pres">
      <dgm:prSet presAssocID="{2B9B1848-63AF-AA45-B696-4F74FE845826}" presName="sp" presStyleCnt="0"/>
      <dgm:spPr/>
    </dgm:pt>
    <dgm:pt modelId="{74D80F4A-9BC2-5342-A125-4271914CE508}" type="pres">
      <dgm:prSet presAssocID="{AA53B39E-D956-6847-B9D8-0B1D97A5BCC8}" presName="linNode" presStyleCnt="0"/>
      <dgm:spPr/>
    </dgm:pt>
    <dgm:pt modelId="{72BADF77-2D0D-5D49-B3B5-B769775925F6}" type="pres">
      <dgm:prSet presAssocID="{AA53B39E-D956-6847-B9D8-0B1D97A5BCC8}" presName="parentText" presStyleLbl="node1" presStyleIdx="1" presStyleCnt="3">
        <dgm:presLayoutVars>
          <dgm:chMax val="1"/>
          <dgm:bulletEnabled val="1"/>
        </dgm:presLayoutVars>
      </dgm:prSet>
      <dgm:spPr/>
    </dgm:pt>
    <dgm:pt modelId="{CADBE05C-CD0C-9442-AC62-9E549E96CF18}" type="pres">
      <dgm:prSet presAssocID="{AA53B39E-D956-6847-B9D8-0B1D97A5BCC8}" presName="descendantText" presStyleLbl="alignAccFollowNode1" presStyleIdx="1" presStyleCnt="3">
        <dgm:presLayoutVars>
          <dgm:bulletEnabled val="1"/>
        </dgm:presLayoutVars>
      </dgm:prSet>
      <dgm:spPr/>
    </dgm:pt>
    <dgm:pt modelId="{962978E9-2CF8-BC4D-B84A-9F974027855F}" type="pres">
      <dgm:prSet presAssocID="{1F12AC29-E251-4442-9ACF-7A2EA961D1DF}" presName="sp" presStyleCnt="0"/>
      <dgm:spPr/>
    </dgm:pt>
    <dgm:pt modelId="{19BD604C-2449-E641-931A-26DA0BE1578E}" type="pres">
      <dgm:prSet presAssocID="{FA46B62A-80F2-994C-A356-99730030CC53}" presName="linNode" presStyleCnt="0"/>
      <dgm:spPr/>
    </dgm:pt>
    <dgm:pt modelId="{785BEB3B-7DBA-FB48-9BAB-8986EF895C18}" type="pres">
      <dgm:prSet presAssocID="{FA46B62A-80F2-994C-A356-99730030CC53}" presName="parentText" presStyleLbl="node1" presStyleIdx="2" presStyleCnt="3">
        <dgm:presLayoutVars>
          <dgm:chMax val="1"/>
          <dgm:bulletEnabled val="1"/>
        </dgm:presLayoutVars>
      </dgm:prSet>
      <dgm:spPr/>
    </dgm:pt>
    <dgm:pt modelId="{A94E8444-6A41-5849-95F7-BD750F62509A}" type="pres">
      <dgm:prSet presAssocID="{FA46B62A-80F2-994C-A356-99730030CC53}" presName="descendantText" presStyleLbl="alignAccFollowNode1" presStyleIdx="2" presStyleCnt="3">
        <dgm:presLayoutVars>
          <dgm:bulletEnabled val="1"/>
        </dgm:presLayoutVars>
      </dgm:prSet>
      <dgm:spPr/>
    </dgm:pt>
  </dgm:ptLst>
  <dgm:cxnLst>
    <dgm:cxn modelId="{F68CC80C-1A31-AF40-B284-271FA5D24CD9}" srcId="{AA53B39E-D956-6847-B9D8-0B1D97A5BCC8}" destId="{C812775A-7D19-BD4E-843B-D69AA5E1597F}" srcOrd="0" destOrd="0" parTransId="{04FAAE28-6B6E-E448-AA15-912DFCA788F0}" sibTransId="{BE1CB1E2-CDC0-7046-952B-CD1A6A477C6A}"/>
    <dgm:cxn modelId="{4B0A7C12-DCC1-4F41-97FE-D77B97E9CFBB}" srcId="{FA46B62A-80F2-994C-A356-99730030CC53}" destId="{2DE8C297-3D89-5745-92D5-444C37201A91}" srcOrd="0" destOrd="0" parTransId="{399EAE27-8AE7-B043-837F-F3114E5F3094}" sibTransId="{E68C2A62-3765-DC4A-9511-9183ADD4B41A}"/>
    <dgm:cxn modelId="{768A5C22-2AE9-7149-A14A-4B783A449D92}" type="presOf" srcId="{AA53B39E-D956-6847-B9D8-0B1D97A5BCC8}" destId="{72BADF77-2D0D-5D49-B3B5-B769775925F6}" srcOrd="0" destOrd="0" presId="urn:microsoft.com/office/officeart/2005/8/layout/vList5"/>
    <dgm:cxn modelId="{8F4CBC25-F4AD-7047-9ACE-49BB9D797A97}" srcId="{1559E6CF-9AB2-8148-BCFF-BF880A09CB58}" destId="{FA46B62A-80F2-994C-A356-99730030CC53}" srcOrd="2" destOrd="0" parTransId="{71B9E7D9-1C70-B24F-A3DB-C9BE0BB23921}" sibTransId="{74FDADEC-FE38-F54F-8884-42BF1717860A}"/>
    <dgm:cxn modelId="{38A52642-9F7B-FD42-9336-A45473BBB9C9}" type="presOf" srcId="{BC0DA0B5-9A10-044D-871D-20BF543DBF30}" destId="{B34F338D-2CC2-AA45-997F-5D26F71EAAC6}" srcOrd="0" destOrd="0" presId="urn:microsoft.com/office/officeart/2005/8/layout/vList5"/>
    <dgm:cxn modelId="{F7933B65-C991-5C46-AE26-78B51B96399D}" type="presOf" srcId="{7AC5D258-193A-FB48-AA03-B6CB299120B2}" destId="{CADBE05C-CD0C-9442-AC62-9E549E96CF18}" srcOrd="0" destOrd="1" presId="urn:microsoft.com/office/officeart/2005/8/layout/vList5"/>
    <dgm:cxn modelId="{5FD2996E-159F-0A45-BE31-5B61337A22AF}" type="presOf" srcId="{C812775A-7D19-BD4E-843B-D69AA5E1597F}" destId="{CADBE05C-CD0C-9442-AC62-9E549E96CF18}" srcOrd="0" destOrd="0" presId="urn:microsoft.com/office/officeart/2005/8/layout/vList5"/>
    <dgm:cxn modelId="{CB6616AF-8AD4-EA4E-BBAE-579ECEA9A408}" type="presOf" srcId="{FA46B62A-80F2-994C-A356-99730030CC53}" destId="{785BEB3B-7DBA-FB48-9BAB-8986EF895C18}" srcOrd="0" destOrd="0" presId="urn:microsoft.com/office/officeart/2005/8/layout/vList5"/>
    <dgm:cxn modelId="{9005B2C3-D566-AA47-A670-F3E27F6D9759}" type="presOf" srcId="{5AA10E58-82BC-4C40-87E0-82B1C1550F66}" destId="{8758759B-42CC-1949-860A-15F834F9C99F}" srcOrd="0" destOrd="0" presId="urn:microsoft.com/office/officeart/2005/8/layout/vList5"/>
    <dgm:cxn modelId="{BAABB9C3-9856-EA43-9638-1B3B3AB0FB91}" srcId="{AA53B39E-D956-6847-B9D8-0B1D97A5BCC8}" destId="{7AC5D258-193A-FB48-AA03-B6CB299120B2}" srcOrd="1" destOrd="0" parTransId="{B4E8AAB4-59FD-5244-B18F-3F7D88840931}" sibTransId="{CD85F8B7-6F35-A14A-B1E2-10700AD0E156}"/>
    <dgm:cxn modelId="{9F40F8C8-D9A8-984F-BB67-B47A83BEE5EC}" type="presOf" srcId="{1559E6CF-9AB2-8148-BCFF-BF880A09CB58}" destId="{B94532FD-0F0C-BE47-8956-7DC63A8D7DF6}" srcOrd="0" destOrd="0" presId="urn:microsoft.com/office/officeart/2005/8/layout/vList5"/>
    <dgm:cxn modelId="{BEC081CE-DD4E-F245-8F5E-83B26000E939}" srcId="{1559E6CF-9AB2-8148-BCFF-BF880A09CB58}" destId="{AA53B39E-D956-6847-B9D8-0B1D97A5BCC8}" srcOrd="1" destOrd="0" parTransId="{F595CD0D-2FB1-5546-B883-6A97A7A555F5}" sibTransId="{1F12AC29-E251-4442-9ACF-7A2EA961D1DF}"/>
    <dgm:cxn modelId="{D991C0D0-AF89-084A-ACBC-4FDD05799F37}" srcId="{1559E6CF-9AB2-8148-BCFF-BF880A09CB58}" destId="{5AA10E58-82BC-4C40-87E0-82B1C1550F66}" srcOrd="0" destOrd="0" parTransId="{184F5CD9-BA8F-1143-8204-7A09421536FA}" sibTransId="{2B9B1848-63AF-AA45-B696-4F74FE845826}"/>
    <dgm:cxn modelId="{C29E96D6-4C47-454C-9B5C-61B7D0C2483F}" srcId="{5AA10E58-82BC-4C40-87E0-82B1C1550F66}" destId="{BC0DA0B5-9A10-044D-871D-20BF543DBF30}" srcOrd="0" destOrd="0" parTransId="{1343EE05-5743-BC4A-B2A0-BA680464AAC6}" sibTransId="{73625EDF-D623-2E49-883B-6FFA2B229A25}"/>
    <dgm:cxn modelId="{A7DBB6D9-CDAC-9E48-9B53-B4F8217DCB33}" type="presOf" srcId="{2DE8C297-3D89-5745-92D5-444C37201A91}" destId="{A94E8444-6A41-5849-95F7-BD750F62509A}" srcOrd="0" destOrd="0" presId="urn:microsoft.com/office/officeart/2005/8/layout/vList5"/>
    <dgm:cxn modelId="{343D338F-5BC0-1F40-8F8B-73F5223F6615}" type="presParOf" srcId="{B94532FD-0F0C-BE47-8956-7DC63A8D7DF6}" destId="{30376666-3697-764F-8063-F6001B711942}" srcOrd="0" destOrd="0" presId="urn:microsoft.com/office/officeart/2005/8/layout/vList5"/>
    <dgm:cxn modelId="{5CAA53D5-9A4D-1B43-96CB-E8AA12C6B82A}" type="presParOf" srcId="{30376666-3697-764F-8063-F6001B711942}" destId="{8758759B-42CC-1949-860A-15F834F9C99F}" srcOrd="0" destOrd="0" presId="urn:microsoft.com/office/officeart/2005/8/layout/vList5"/>
    <dgm:cxn modelId="{FE630359-84DB-D34D-9F61-214A3B1266FE}" type="presParOf" srcId="{30376666-3697-764F-8063-F6001B711942}" destId="{B34F338D-2CC2-AA45-997F-5D26F71EAAC6}" srcOrd="1" destOrd="0" presId="urn:microsoft.com/office/officeart/2005/8/layout/vList5"/>
    <dgm:cxn modelId="{EA756D80-A553-E341-A55A-004911BAD3EE}" type="presParOf" srcId="{B94532FD-0F0C-BE47-8956-7DC63A8D7DF6}" destId="{2B37427D-1325-324A-8550-EDB0CE18B353}" srcOrd="1" destOrd="0" presId="urn:microsoft.com/office/officeart/2005/8/layout/vList5"/>
    <dgm:cxn modelId="{F5446D69-A5D5-C141-92C9-FDFBCA97006D}" type="presParOf" srcId="{B94532FD-0F0C-BE47-8956-7DC63A8D7DF6}" destId="{74D80F4A-9BC2-5342-A125-4271914CE508}" srcOrd="2" destOrd="0" presId="urn:microsoft.com/office/officeart/2005/8/layout/vList5"/>
    <dgm:cxn modelId="{3CD9C71B-5FD0-BC45-A899-6795B8B68391}" type="presParOf" srcId="{74D80F4A-9BC2-5342-A125-4271914CE508}" destId="{72BADF77-2D0D-5D49-B3B5-B769775925F6}" srcOrd="0" destOrd="0" presId="urn:microsoft.com/office/officeart/2005/8/layout/vList5"/>
    <dgm:cxn modelId="{EF951721-865E-D84B-B689-0C40F88342BC}" type="presParOf" srcId="{74D80F4A-9BC2-5342-A125-4271914CE508}" destId="{CADBE05C-CD0C-9442-AC62-9E549E96CF18}" srcOrd="1" destOrd="0" presId="urn:microsoft.com/office/officeart/2005/8/layout/vList5"/>
    <dgm:cxn modelId="{DD6C37F1-0FFC-3E40-8F71-E6E001B223E1}" type="presParOf" srcId="{B94532FD-0F0C-BE47-8956-7DC63A8D7DF6}" destId="{962978E9-2CF8-BC4D-B84A-9F974027855F}" srcOrd="3" destOrd="0" presId="urn:microsoft.com/office/officeart/2005/8/layout/vList5"/>
    <dgm:cxn modelId="{6A768C20-F549-8E49-9849-8BD9EDEFB584}" type="presParOf" srcId="{B94532FD-0F0C-BE47-8956-7DC63A8D7DF6}" destId="{19BD604C-2449-E641-931A-26DA0BE1578E}" srcOrd="4" destOrd="0" presId="urn:microsoft.com/office/officeart/2005/8/layout/vList5"/>
    <dgm:cxn modelId="{CFB29333-5A72-D24D-9E95-7D8052293E81}" type="presParOf" srcId="{19BD604C-2449-E641-931A-26DA0BE1578E}" destId="{785BEB3B-7DBA-FB48-9BAB-8986EF895C18}" srcOrd="0" destOrd="0" presId="urn:microsoft.com/office/officeart/2005/8/layout/vList5"/>
    <dgm:cxn modelId="{A426405A-3951-234F-95E4-1061BC0A2D48}" type="presParOf" srcId="{19BD604C-2449-E641-931A-26DA0BE1578E}" destId="{A94E8444-6A41-5849-95F7-BD750F62509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B5B0A-EA7A-5743-85D1-F7A434D5BB5D}">
      <dsp:nvSpPr>
        <dsp:cNvPr id="0" name=""/>
        <dsp:cNvSpPr/>
      </dsp:nvSpPr>
      <dsp:spPr>
        <a:xfrm>
          <a:off x="2793523" y="0"/>
          <a:ext cx="4443124" cy="4443124"/>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7E3CE8-93EC-A846-B819-00B237ACBDD1}">
      <dsp:nvSpPr>
        <dsp:cNvPr id="0" name=""/>
        <dsp:cNvSpPr/>
      </dsp:nvSpPr>
      <dsp:spPr>
        <a:xfrm>
          <a:off x="7301076" y="689729"/>
          <a:ext cx="2888030" cy="315878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u="sng" kern="1200" dirty="0"/>
            <a:t>Estate Agents</a:t>
          </a:r>
          <a:endParaRPr lang="en-GB" sz="2600" b="1" u="sng" kern="1200" dirty="0"/>
        </a:p>
        <a:p>
          <a:pPr marL="228600" lvl="1" indent="-228600" algn="l" defTabSz="889000">
            <a:lnSpc>
              <a:spcPct val="90000"/>
            </a:lnSpc>
            <a:spcBef>
              <a:spcPct val="0"/>
            </a:spcBef>
            <a:spcAft>
              <a:spcPct val="15000"/>
            </a:spcAft>
            <a:buChar char="•"/>
          </a:pPr>
          <a:r>
            <a:rPr lang="en-US" sz="2000" kern="1200" dirty="0"/>
            <a:t>Commission and fees</a:t>
          </a:r>
          <a:endParaRPr lang="en-GB" sz="2000" kern="1200" dirty="0"/>
        </a:p>
        <a:p>
          <a:pPr marL="228600" lvl="1" indent="-228600" algn="l" defTabSz="889000">
            <a:lnSpc>
              <a:spcPct val="90000"/>
            </a:lnSpc>
            <a:spcBef>
              <a:spcPct val="0"/>
            </a:spcBef>
            <a:spcAft>
              <a:spcPct val="15000"/>
            </a:spcAft>
            <a:buChar char="•"/>
          </a:pPr>
          <a:r>
            <a:rPr lang="en-US" sz="2000" kern="1200"/>
            <a:t>Deposit custodian</a:t>
          </a:r>
          <a:endParaRPr lang="en-GB" sz="2000" kern="1200"/>
        </a:p>
        <a:p>
          <a:pPr marL="228600" lvl="1" indent="-228600" algn="l" defTabSz="889000">
            <a:lnSpc>
              <a:spcPct val="90000"/>
            </a:lnSpc>
            <a:spcBef>
              <a:spcPct val="0"/>
            </a:spcBef>
            <a:spcAft>
              <a:spcPct val="15000"/>
            </a:spcAft>
            <a:buChar char="•"/>
          </a:pPr>
          <a:r>
            <a:rPr lang="en-US" sz="2000" kern="1200" dirty="0"/>
            <a:t>Receipt of funds for renovation projects</a:t>
          </a:r>
          <a:endParaRPr lang="en-GB" sz="2000" kern="1200" dirty="0"/>
        </a:p>
      </dsp:txBody>
      <dsp:txXfrm>
        <a:off x="7442058" y="830711"/>
        <a:ext cx="2606066" cy="2876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CB2AC-7760-234C-8FE4-C0394156546F}">
      <dsp:nvSpPr>
        <dsp:cNvPr id="0" name=""/>
        <dsp:cNvSpPr/>
      </dsp:nvSpPr>
      <dsp:spPr>
        <a:xfrm>
          <a:off x="8003064" y="2595972"/>
          <a:ext cx="321610" cy="1230729"/>
        </a:xfrm>
        <a:custGeom>
          <a:avLst/>
          <a:gdLst/>
          <a:ahLst/>
          <a:cxnLst/>
          <a:rect l="0" t="0" r="0" b="0"/>
          <a:pathLst>
            <a:path>
              <a:moveTo>
                <a:pt x="0" y="0"/>
              </a:moveTo>
              <a:lnTo>
                <a:pt x="0" y="1230729"/>
              </a:lnTo>
              <a:lnTo>
                <a:pt x="321610" y="12307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9D0FC4-4214-D541-82A1-7798ABA7C2FA}">
      <dsp:nvSpPr>
        <dsp:cNvPr id="0" name=""/>
        <dsp:cNvSpPr/>
      </dsp:nvSpPr>
      <dsp:spPr>
        <a:xfrm>
          <a:off x="4969201" y="1073681"/>
          <a:ext cx="3891491" cy="450255"/>
        </a:xfrm>
        <a:custGeom>
          <a:avLst/>
          <a:gdLst/>
          <a:ahLst/>
          <a:cxnLst/>
          <a:rect l="0" t="0" r="0" b="0"/>
          <a:pathLst>
            <a:path>
              <a:moveTo>
                <a:pt x="0" y="0"/>
              </a:moveTo>
              <a:lnTo>
                <a:pt x="0" y="225127"/>
              </a:lnTo>
              <a:lnTo>
                <a:pt x="3891491" y="225127"/>
              </a:lnTo>
              <a:lnTo>
                <a:pt x="3891491" y="4502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4AEEB3-5B12-6B43-B9A3-BA0F97D901BF}">
      <dsp:nvSpPr>
        <dsp:cNvPr id="0" name=""/>
        <dsp:cNvSpPr/>
      </dsp:nvSpPr>
      <dsp:spPr>
        <a:xfrm>
          <a:off x="4969201" y="1073681"/>
          <a:ext cx="1297163" cy="450255"/>
        </a:xfrm>
        <a:custGeom>
          <a:avLst/>
          <a:gdLst/>
          <a:ahLst/>
          <a:cxnLst/>
          <a:rect l="0" t="0" r="0" b="0"/>
          <a:pathLst>
            <a:path>
              <a:moveTo>
                <a:pt x="0" y="0"/>
              </a:moveTo>
              <a:lnTo>
                <a:pt x="0" y="225127"/>
              </a:lnTo>
              <a:lnTo>
                <a:pt x="1297163" y="225127"/>
              </a:lnTo>
              <a:lnTo>
                <a:pt x="1297163" y="4502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034090-0663-284D-85F5-1BD5E302A2BF}">
      <dsp:nvSpPr>
        <dsp:cNvPr id="0" name=""/>
        <dsp:cNvSpPr/>
      </dsp:nvSpPr>
      <dsp:spPr>
        <a:xfrm>
          <a:off x="3672037" y="1073681"/>
          <a:ext cx="1297163" cy="450255"/>
        </a:xfrm>
        <a:custGeom>
          <a:avLst/>
          <a:gdLst/>
          <a:ahLst/>
          <a:cxnLst/>
          <a:rect l="0" t="0" r="0" b="0"/>
          <a:pathLst>
            <a:path>
              <a:moveTo>
                <a:pt x="1297163" y="0"/>
              </a:moveTo>
              <a:lnTo>
                <a:pt x="1297163" y="225127"/>
              </a:lnTo>
              <a:lnTo>
                <a:pt x="0" y="225127"/>
              </a:lnTo>
              <a:lnTo>
                <a:pt x="0" y="4502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A0D0DB-50EA-0145-9A68-503694D146C5}">
      <dsp:nvSpPr>
        <dsp:cNvPr id="0" name=""/>
        <dsp:cNvSpPr/>
      </dsp:nvSpPr>
      <dsp:spPr>
        <a:xfrm>
          <a:off x="1077710" y="1073681"/>
          <a:ext cx="3891491" cy="450255"/>
        </a:xfrm>
        <a:custGeom>
          <a:avLst/>
          <a:gdLst/>
          <a:ahLst/>
          <a:cxnLst/>
          <a:rect l="0" t="0" r="0" b="0"/>
          <a:pathLst>
            <a:path>
              <a:moveTo>
                <a:pt x="3891491" y="0"/>
              </a:moveTo>
              <a:lnTo>
                <a:pt x="3891491" y="225127"/>
              </a:lnTo>
              <a:lnTo>
                <a:pt x="0" y="225127"/>
              </a:lnTo>
              <a:lnTo>
                <a:pt x="0" y="4502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AA9810-E8EE-E146-8A94-6CF206D60A93}">
      <dsp:nvSpPr>
        <dsp:cNvPr id="0" name=""/>
        <dsp:cNvSpPr/>
      </dsp:nvSpPr>
      <dsp:spPr>
        <a:xfrm>
          <a:off x="3897165" y="1644"/>
          <a:ext cx="2144072" cy="10720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What to look for?</a:t>
          </a:r>
          <a:endParaRPr lang="en-GB" sz="1000" kern="1200"/>
        </a:p>
      </dsp:txBody>
      <dsp:txXfrm>
        <a:off x="3897165" y="1644"/>
        <a:ext cx="2144072" cy="1072036"/>
      </dsp:txXfrm>
    </dsp:sp>
    <dsp:sp modelId="{E0DB8D09-77A0-1943-833E-D6FB4D99FFEE}">
      <dsp:nvSpPr>
        <dsp:cNvPr id="0" name=""/>
        <dsp:cNvSpPr/>
      </dsp:nvSpPr>
      <dsp:spPr>
        <a:xfrm>
          <a:off x="5673" y="1523936"/>
          <a:ext cx="2144072" cy="10720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Segregation (</a:t>
          </a:r>
          <a:r>
            <a:rPr lang="en-GB" sz="1000" i="1" kern="1200" dirty="0"/>
            <a:t>Re Lehman Brothers </a:t>
          </a:r>
          <a:r>
            <a:rPr lang="en-GB" sz="1000" kern="1200" dirty="0"/>
            <a:t>[2010] EWCA </a:t>
          </a:r>
          <a:r>
            <a:rPr lang="en-GB" sz="1000" kern="1200" dirty="0" err="1"/>
            <a:t>Civ</a:t>
          </a:r>
          <a:r>
            <a:rPr lang="en-GB" sz="1000" kern="1200" dirty="0"/>
            <a:t> 917)</a:t>
          </a:r>
        </a:p>
      </dsp:txBody>
      <dsp:txXfrm>
        <a:off x="5673" y="1523936"/>
        <a:ext cx="2144072" cy="1072036"/>
      </dsp:txXfrm>
    </dsp:sp>
    <dsp:sp modelId="{93BBD4AF-3428-7440-BEC2-C1F8304A7809}">
      <dsp:nvSpPr>
        <dsp:cNvPr id="0" name=""/>
        <dsp:cNvSpPr/>
      </dsp:nvSpPr>
      <dsp:spPr>
        <a:xfrm>
          <a:off x="2600001" y="1523936"/>
          <a:ext cx="2144072" cy="10720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Freedom to mix and freedom to use (debtor, agent, trustee?)</a:t>
          </a:r>
          <a:endParaRPr lang="en-GB" sz="1000" kern="1200"/>
        </a:p>
      </dsp:txBody>
      <dsp:txXfrm>
        <a:off x="2600001" y="1523936"/>
        <a:ext cx="2144072" cy="1072036"/>
      </dsp:txXfrm>
    </dsp:sp>
    <dsp:sp modelId="{7B99944B-4545-6D42-B9DD-7B3D24FC12F7}">
      <dsp:nvSpPr>
        <dsp:cNvPr id="0" name=""/>
        <dsp:cNvSpPr/>
      </dsp:nvSpPr>
      <dsp:spPr>
        <a:xfrm>
          <a:off x="5194329" y="1523936"/>
          <a:ext cx="2144072" cy="10720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Exclusive purpose (</a:t>
          </a:r>
          <a:r>
            <a:rPr lang="en-GB" sz="1000" i="1" kern="1200"/>
            <a:t>Prickly Bay Waterside Ltd v British American Insurance Company Ltd </a:t>
          </a:r>
          <a:r>
            <a:rPr lang="en-GB" sz="1000" kern="1200"/>
            <a:t>[2022] UKPC 8)</a:t>
          </a:r>
        </a:p>
      </dsp:txBody>
      <dsp:txXfrm>
        <a:off x="5194329" y="1523936"/>
        <a:ext cx="2144072" cy="1072036"/>
      </dsp:txXfrm>
    </dsp:sp>
    <dsp:sp modelId="{6C5163E8-35D6-9E45-89FD-0838D39D61EB}">
      <dsp:nvSpPr>
        <dsp:cNvPr id="0" name=""/>
        <dsp:cNvSpPr/>
      </dsp:nvSpPr>
      <dsp:spPr>
        <a:xfrm>
          <a:off x="7788657" y="1523936"/>
          <a:ext cx="2144072" cy="10720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Uncertain pools </a:t>
          </a:r>
          <a:endParaRPr lang="en-GB" sz="1000" kern="1200"/>
        </a:p>
      </dsp:txBody>
      <dsp:txXfrm>
        <a:off x="7788657" y="1523936"/>
        <a:ext cx="2144072" cy="1072036"/>
      </dsp:txXfrm>
    </dsp:sp>
    <dsp:sp modelId="{4366D67F-0C4F-FE4E-8D65-33B77836FDA4}">
      <dsp:nvSpPr>
        <dsp:cNvPr id="0" name=""/>
        <dsp:cNvSpPr/>
      </dsp:nvSpPr>
      <dsp:spPr>
        <a:xfrm>
          <a:off x="8324675" y="3046227"/>
          <a:ext cx="2630176" cy="15609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i="1" kern="1200" dirty="0"/>
            <a:t>“</a:t>
          </a:r>
          <a:r>
            <a:rPr lang="en-GB" sz="1000" i="1" kern="1200" dirty="0"/>
            <a:t>It is enough if the beneficiaries can be ascertained with the requisite certainty at the creation of the trust, and it will not later be invalidated because some of the class might have disappeared or become impossible to find or because it has been forgotten who they were”</a:t>
          </a:r>
        </a:p>
        <a:p>
          <a:pPr marL="0" lvl="0" indent="0" algn="ctr" defTabSz="444500">
            <a:lnSpc>
              <a:spcPct val="90000"/>
            </a:lnSpc>
            <a:spcBef>
              <a:spcPct val="0"/>
            </a:spcBef>
            <a:spcAft>
              <a:spcPct val="35000"/>
            </a:spcAft>
            <a:buNone/>
          </a:pPr>
          <a:r>
            <a:rPr lang="en-GB" sz="1000" i="1" kern="1200" dirty="0"/>
            <a:t>RE </a:t>
          </a:r>
          <a:r>
            <a:rPr lang="en-GB" sz="1000" i="1" kern="1200" dirty="0" err="1"/>
            <a:t>Allanfield</a:t>
          </a:r>
          <a:r>
            <a:rPr lang="en-GB" sz="1000" i="1" kern="1200" dirty="0"/>
            <a:t> Property Insurance Services </a:t>
          </a:r>
          <a:r>
            <a:rPr lang="en-GB" sz="1000" kern="1200" dirty="0"/>
            <a:t>Ltd [2015] EWHC 3721 (Ch)  at [62(5)]</a:t>
          </a:r>
        </a:p>
      </dsp:txBody>
      <dsp:txXfrm>
        <a:off x="8324675" y="3046227"/>
        <a:ext cx="2630176" cy="15609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6F196-6CAC-3C43-A888-94497D2376E4}">
      <dsp:nvSpPr>
        <dsp:cNvPr id="0" name=""/>
        <dsp:cNvSpPr/>
      </dsp:nvSpPr>
      <dsp:spPr>
        <a:xfrm>
          <a:off x="0" y="35045"/>
          <a:ext cx="10696639"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Not company assets and not company creditors(?)</a:t>
          </a:r>
          <a:endParaRPr lang="en-GB" sz="2000" kern="1200"/>
        </a:p>
      </dsp:txBody>
      <dsp:txXfrm>
        <a:off x="25130" y="60175"/>
        <a:ext cx="10646379" cy="464540"/>
      </dsp:txXfrm>
    </dsp:sp>
    <dsp:sp modelId="{CA884F1D-B408-F847-88E0-0D8726BF8477}">
      <dsp:nvSpPr>
        <dsp:cNvPr id="0" name=""/>
        <dsp:cNvSpPr/>
      </dsp:nvSpPr>
      <dsp:spPr>
        <a:xfrm>
          <a:off x="0" y="607445"/>
          <a:ext cx="10696639"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Continuing trusteeship</a:t>
          </a:r>
          <a:endParaRPr lang="en-GB" sz="2000" kern="1200"/>
        </a:p>
      </dsp:txBody>
      <dsp:txXfrm>
        <a:off x="25130" y="632575"/>
        <a:ext cx="10646379" cy="464540"/>
      </dsp:txXfrm>
    </dsp:sp>
    <dsp:sp modelId="{89BC3C0D-464D-2B43-814D-8035950D5AD9}">
      <dsp:nvSpPr>
        <dsp:cNvPr id="0" name=""/>
        <dsp:cNvSpPr/>
      </dsp:nvSpPr>
      <dsp:spPr>
        <a:xfrm>
          <a:off x="0" y="1179845"/>
          <a:ext cx="10696639"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Distributions and winding up</a:t>
          </a:r>
          <a:endParaRPr lang="en-GB" sz="2000" kern="1200"/>
        </a:p>
      </dsp:txBody>
      <dsp:txXfrm>
        <a:off x="25130" y="1204975"/>
        <a:ext cx="10646379" cy="464540"/>
      </dsp:txXfrm>
    </dsp:sp>
    <dsp:sp modelId="{3B7EE38B-6CF4-0E45-BDBD-919F05364FE4}">
      <dsp:nvSpPr>
        <dsp:cNvPr id="0" name=""/>
        <dsp:cNvSpPr/>
      </dsp:nvSpPr>
      <dsp:spPr>
        <a:xfrm>
          <a:off x="0" y="1694645"/>
          <a:ext cx="10696639" cy="807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618"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GB" sz="1600" i="1" kern="1200" dirty="0"/>
            <a:t>“The problems of identification arise only from the subsequent failure of the companies to keep proper records. That failure does not entitle the companies to appropriate to themselves moneys that they held on trust for their clients</a:t>
          </a:r>
          <a:r>
            <a:rPr lang="en-GB" sz="1600" kern="1200" dirty="0"/>
            <a:t>” (</a:t>
          </a:r>
          <a:r>
            <a:rPr lang="en-GB" sz="1600" i="1" kern="1200" dirty="0" err="1"/>
            <a:t>Allanfield</a:t>
          </a:r>
          <a:r>
            <a:rPr lang="en-GB" sz="1600" i="1" kern="1200" dirty="0"/>
            <a:t> Property Insurance Services Limited </a:t>
          </a:r>
          <a:r>
            <a:rPr lang="en-GB" sz="1600" kern="1200" dirty="0"/>
            <a:t>[2015] EWHC 3721 (Ch) at [62]).</a:t>
          </a:r>
        </a:p>
      </dsp:txBody>
      <dsp:txXfrm>
        <a:off x="0" y="1694645"/>
        <a:ext cx="10696639" cy="807299"/>
      </dsp:txXfrm>
    </dsp:sp>
    <dsp:sp modelId="{13C5066B-C460-2E4D-81E2-DF5DE0EA4486}">
      <dsp:nvSpPr>
        <dsp:cNvPr id="0" name=""/>
        <dsp:cNvSpPr/>
      </dsp:nvSpPr>
      <dsp:spPr>
        <a:xfrm>
          <a:off x="0" y="2501945"/>
          <a:ext cx="10696639"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Fees and Remuneration</a:t>
          </a:r>
          <a:endParaRPr lang="en-GB" sz="2000" kern="1200"/>
        </a:p>
      </dsp:txBody>
      <dsp:txXfrm>
        <a:off x="25130" y="2527075"/>
        <a:ext cx="10646379" cy="464540"/>
      </dsp:txXfrm>
    </dsp:sp>
    <dsp:sp modelId="{DD767955-7F81-234B-BD0A-EFCBE7214627}">
      <dsp:nvSpPr>
        <dsp:cNvPr id="0" name=""/>
        <dsp:cNvSpPr/>
      </dsp:nvSpPr>
      <dsp:spPr>
        <a:xfrm>
          <a:off x="0" y="3016745"/>
          <a:ext cx="10696639" cy="1573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618"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GB" sz="1600" i="1" kern="1200" dirty="0"/>
            <a:t>Patel v Barlow Solicitors</a:t>
          </a:r>
          <a:r>
            <a:rPr lang="en-GB" sz="1600" kern="1200" dirty="0"/>
            <a:t> [2021] 4 WLR 6 at [288]: </a:t>
          </a:r>
          <a:r>
            <a:rPr lang="en-GB" sz="1600" i="1" kern="1200" dirty="0"/>
            <a:t>“An office holder will not usually be entitled to recover the costs, expenses and remuneration from the free assets of an insolvent estate for work done exclusively in relation to trust assets in which the general creditors of the insolvent estate have no interest…In such a case, he should usually seek to recover those costs, expenses and remuneration from the trust assets either under an express or implied provision of the trust or under some other legal basis, such as under the jurisdiction in Berkeley Applegate.”</a:t>
          </a:r>
          <a:endParaRPr lang="en-GB" sz="1600" kern="1200" dirty="0"/>
        </a:p>
      </dsp:txBody>
      <dsp:txXfrm>
        <a:off x="0" y="3016745"/>
        <a:ext cx="10696639" cy="15731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50549-B446-9C4A-BE65-6D85F88635E6}">
      <dsp:nvSpPr>
        <dsp:cNvPr id="0" name=""/>
        <dsp:cNvSpPr/>
      </dsp:nvSpPr>
      <dsp:spPr>
        <a:xfrm>
          <a:off x="4015382" y="55539"/>
          <a:ext cx="2665874" cy="266587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kern="1200"/>
            <a:t>Nothing?</a:t>
          </a:r>
          <a:endParaRPr lang="en-GB" sz="2200" kern="1200"/>
        </a:p>
      </dsp:txBody>
      <dsp:txXfrm>
        <a:off x="4370832" y="522067"/>
        <a:ext cx="1954974" cy="1199643"/>
      </dsp:txXfrm>
    </dsp:sp>
    <dsp:sp modelId="{10F95917-5376-924D-82E4-78074CC93689}">
      <dsp:nvSpPr>
        <dsp:cNvPr id="0" name=""/>
        <dsp:cNvSpPr/>
      </dsp:nvSpPr>
      <dsp:spPr>
        <a:xfrm>
          <a:off x="4977318" y="1721710"/>
          <a:ext cx="2665874" cy="266587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kern="1200"/>
            <a:t>Change of trusteeship</a:t>
          </a:r>
          <a:endParaRPr lang="en-GB" sz="2200" kern="1200"/>
        </a:p>
      </dsp:txBody>
      <dsp:txXfrm>
        <a:off x="5792631" y="2410394"/>
        <a:ext cx="1599524" cy="1466230"/>
      </dsp:txXfrm>
    </dsp:sp>
    <dsp:sp modelId="{3FF2B33E-9191-BD44-91C3-F6500D8A1AB3}">
      <dsp:nvSpPr>
        <dsp:cNvPr id="0" name=""/>
        <dsp:cNvSpPr/>
      </dsp:nvSpPr>
      <dsp:spPr>
        <a:xfrm>
          <a:off x="3053445" y="1721710"/>
          <a:ext cx="2665874" cy="266587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977900">
            <a:lnSpc>
              <a:spcPct val="90000"/>
            </a:lnSpc>
            <a:spcBef>
              <a:spcPct val="0"/>
            </a:spcBef>
            <a:spcAft>
              <a:spcPct val="35000"/>
            </a:spcAft>
            <a:buNone/>
          </a:pPr>
          <a:r>
            <a:rPr lang="en-US" sz="2200" kern="1200"/>
            <a:t>Distribution</a:t>
          </a:r>
          <a:endParaRPr lang="en-GB" sz="2200" kern="1200"/>
        </a:p>
        <a:p>
          <a:pPr marL="171450" lvl="1" indent="-171450" algn="l" defTabSz="755650">
            <a:lnSpc>
              <a:spcPct val="90000"/>
            </a:lnSpc>
            <a:spcBef>
              <a:spcPct val="0"/>
            </a:spcBef>
            <a:spcAft>
              <a:spcPct val="15000"/>
            </a:spcAft>
            <a:buChar char="•"/>
          </a:pPr>
          <a:r>
            <a:rPr lang="en-US" sz="1700" kern="1200"/>
            <a:t>Distribution plans</a:t>
          </a:r>
          <a:endParaRPr lang="en-GB" sz="1700" kern="1200"/>
        </a:p>
      </dsp:txBody>
      <dsp:txXfrm>
        <a:off x="3304482" y="2410394"/>
        <a:ext cx="1599524" cy="14662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BD1F4-BEA0-5C4B-95B1-8FA7C05F97CD}">
      <dsp:nvSpPr>
        <dsp:cNvPr id="0" name=""/>
        <dsp:cNvSpPr/>
      </dsp:nvSpPr>
      <dsp:spPr>
        <a:xfrm>
          <a:off x="0" y="209386"/>
          <a:ext cx="10696639" cy="566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i="1" kern="1200" dirty="0"/>
            <a:t>HEC </a:t>
          </a:r>
          <a:r>
            <a:rPr lang="fr-FR" sz="2200" i="1" kern="1200" dirty="0" err="1"/>
            <a:t>Enterprises</a:t>
          </a:r>
          <a:r>
            <a:rPr lang="fr-FR" sz="2200" i="1" kern="1200" dirty="0"/>
            <a:t> </a:t>
          </a:r>
          <a:r>
            <a:rPr lang="fr-FR" sz="2200" i="0" kern="1200" dirty="0"/>
            <a:t>[2016] EWHC 3179 (</a:t>
          </a:r>
          <a:r>
            <a:rPr lang="fr-FR" sz="2200" i="0" kern="1200" dirty="0" err="1"/>
            <a:t>Ch</a:t>
          </a:r>
          <a:r>
            <a:rPr lang="fr-FR" sz="2200" i="0" kern="1200" dirty="0"/>
            <a:t>)</a:t>
          </a:r>
          <a:endParaRPr lang="en-GB" sz="2200" i="0" kern="1200" dirty="0"/>
        </a:p>
      </dsp:txBody>
      <dsp:txXfrm>
        <a:off x="27644" y="237030"/>
        <a:ext cx="10641351" cy="510992"/>
      </dsp:txXfrm>
    </dsp:sp>
    <dsp:sp modelId="{E1AB1E65-D8C5-0E46-B42B-F4867917AC71}">
      <dsp:nvSpPr>
        <dsp:cNvPr id="0" name=""/>
        <dsp:cNvSpPr/>
      </dsp:nvSpPr>
      <dsp:spPr>
        <a:xfrm>
          <a:off x="0" y="775666"/>
          <a:ext cx="10696639" cy="1776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618"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GB" sz="1700" i="1" kern="1200"/>
            <a:t>If the company holds property on trust for others, an administrator does not become a trustee of that property. The company remains the trustee. </a:t>
          </a:r>
          <a:endParaRPr lang="en-GB" sz="1700" kern="1200"/>
        </a:p>
        <a:p>
          <a:pPr marL="171450" lvl="1" indent="-171450" algn="l" defTabSz="755650">
            <a:lnSpc>
              <a:spcPct val="90000"/>
            </a:lnSpc>
            <a:spcBef>
              <a:spcPct val="0"/>
            </a:spcBef>
            <a:spcAft>
              <a:spcPct val="20000"/>
            </a:spcAft>
            <a:buChar char="•"/>
          </a:pPr>
          <a:r>
            <a:rPr lang="en-GB" sz="1700" i="1" kern="1200"/>
            <a:t>Accordingly, an administrator does not owe the duties of a trustee to the beneficiaries under the trust. </a:t>
          </a:r>
          <a:endParaRPr lang="en-GB" sz="1700" kern="1200"/>
        </a:p>
        <a:p>
          <a:pPr marL="171450" lvl="1" indent="-171450" algn="l" defTabSz="755650">
            <a:lnSpc>
              <a:spcPct val="90000"/>
            </a:lnSpc>
            <a:spcBef>
              <a:spcPct val="0"/>
            </a:spcBef>
            <a:spcAft>
              <a:spcPct val="20000"/>
            </a:spcAft>
            <a:buChar char="•"/>
          </a:pPr>
          <a:r>
            <a:rPr lang="en-GB" sz="1700" i="1" kern="1200" dirty="0"/>
            <a:t>However, an administrator's functions and powers extend to doing anything necessary or expedient for the management of the affairs of the company. This gives an administrator power to do what is necessary or expedient in certain respects in connection with property held by the company as trustee.</a:t>
          </a:r>
          <a:endParaRPr lang="en-GB" sz="1700" kern="1200" dirty="0"/>
        </a:p>
      </dsp:txBody>
      <dsp:txXfrm>
        <a:off x="0" y="775666"/>
        <a:ext cx="10696639" cy="1776060"/>
      </dsp:txXfrm>
    </dsp:sp>
    <dsp:sp modelId="{19988BF5-49B1-9047-B1C8-B4D6469D2607}">
      <dsp:nvSpPr>
        <dsp:cNvPr id="0" name=""/>
        <dsp:cNvSpPr/>
      </dsp:nvSpPr>
      <dsp:spPr>
        <a:xfrm>
          <a:off x="0" y="2551727"/>
          <a:ext cx="10696639" cy="566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i="1" kern="1200" dirty="0"/>
            <a:t>Re Pritchard Stockbrokers </a:t>
          </a:r>
          <a:r>
            <a:rPr lang="en-US" sz="2200" i="0" kern="1200" dirty="0"/>
            <a:t>[2019] EWHC 132 (Ch) at</a:t>
          </a:r>
          <a:r>
            <a:rPr lang="en-US" sz="2200" i="1" kern="1200" dirty="0"/>
            <a:t> </a:t>
          </a:r>
          <a:r>
            <a:rPr lang="en-US" sz="2200" kern="1200" dirty="0"/>
            <a:t>[25]:</a:t>
          </a:r>
          <a:endParaRPr lang="en-GB" sz="2200" kern="1200" dirty="0"/>
        </a:p>
      </dsp:txBody>
      <dsp:txXfrm>
        <a:off x="27644" y="2579371"/>
        <a:ext cx="10641351" cy="510992"/>
      </dsp:txXfrm>
    </dsp:sp>
    <dsp:sp modelId="{A7F5352A-94E3-0642-B57F-531509D78718}">
      <dsp:nvSpPr>
        <dsp:cNvPr id="0" name=""/>
        <dsp:cNvSpPr/>
      </dsp:nvSpPr>
      <dsp:spPr>
        <a:xfrm>
          <a:off x="0" y="3118007"/>
          <a:ext cx="10696639" cy="111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618"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GB" sz="1700" b="0" i="1" kern="1200" baseline="0"/>
            <a:t>“…how the company should discharge its duties as trustee and execute the trusts upon which it holds property, and how it should avoid the generation of claims for breach of trust which would lie against its assets, are key questions to be addressed by the administrator: and he or she can properly seek directions as to how to perform their function in that regard.”</a:t>
          </a:r>
          <a:endParaRPr lang="en-GB" sz="1700" kern="1200"/>
        </a:p>
      </dsp:txBody>
      <dsp:txXfrm>
        <a:off x="0" y="3118007"/>
        <a:ext cx="10696639" cy="11157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4F338D-2CC2-AA45-997F-5D26F71EAAC6}">
      <dsp:nvSpPr>
        <dsp:cNvPr id="0" name=""/>
        <dsp:cNvSpPr/>
      </dsp:nvSpPr>
      <dsp:spPr>
        <a:xfrm rot="5400000">
          <a:off x="6700968" y="-2704821"/>
          <a:ext cx="1145492" cy="684584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GB" sz="2100" i="1" kern="1200"/>
            <a:t>A trustee (acting properly) has right of indemnity from trust assets,</a:t>
          </a:r>
          <a:r>
            <a:rPr lang="en-GB" sz="2100" kern="1200"/>
            <a:t> </a:t>
          </a:r>
          <a:r>
            <a:rPr lang="en-GB" sz="2100" i="1" kern="1200"/>
            <a:t>Halabi v Equity Trust </a:t>
          </a:r>
          <a:r>
            <a:rPr lang="en-GB" sz="2100" kern="1200"/>
            <a:t>[2022] UKPC 36 </a:t>
          </a:r>
        </a:p>
      </dsp:txBody>
      <dsp:txXfrm rot="-5400000">
        <a:off x="3850790" y="201275"/>
        <a:ext cx="6789930" cy="1033656"/>
      </dsp:txXfrm>
    </dsp:sp>
    <dsp:sp modelId="{8758759B-42CC-1949-860A-15F834F9C99F}">
      <dsp:nvSpPr>
        <dsp:cNvPr id="0" name=""/>
        <dsp:cNvSpPr/>
      </dsp:nvSpPr>
      <dsp:spPr>
        <a:xfrm>
          <a:off x="0" y="2169"/>
          <a:ext cx="3850790" cy="14318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i="0" kern="1200" dirty="0"/>
            <a:t>The Corporate Trustee Co</a:t>
          </a:r>
          <a:endParaRPr lang="en-GB" sz="1900" i="0" kern="1200" dirty="0"/>
        </a:p>
      </dsp:txBody>
      <dsp:txXfrm>
        <a:off x="69898" y="72067"/>
        <a:ext cx="3710994" cy="1292070"/>
      </dsp:txXfrm>
    </dsp:sp>
    <dsp:sp modelId="{CADBE05C-CD0C-9442-AC62-9E549E96CF18}">
      <dsp:nvSpPr>
        <dsp:cNvPr id="0" name=""/>
        <dsp:cNvSpPr/>
      </dsp:nvSpPr>
      <dsp:spPr>
        <a:xfrm rot="5400000">
          <a:off x="6700968" y="-1201362"/>
          <a:ext cx="1145492" cy="684584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GB" sz="2100" i="1" kern="1200" dirty="0"/>
            <a:t>Re Berkeley Applegate </a:t>
          </a:r>
          <a:r>
            <a:rPr lang="en-GB" sz="2100" i="0" kern="1200" dirty="0"/>
            <a:t>(1988) 4 B.C.C. 279  </a:t>
          </a:r>
        </a:p>
        <a:p>
          <a:pPr marL="228600" lvl="1" indent="-228600" algn="l" defTabSz="933450">
            <a:lnSpc>
              <a:spcPct val="90000"/>
            </a:lnSpc>
            <a:spcBef>
              <a:spcPct val="0"/>
            </a:spcBef>
            <a:spcAft>
              <a:spcPct val="15000"/>
            </a:spcAft>
            <a:buChar char="•"/>
          </a:pPr>
          <a:r>
            <a:rPr lang="en-GB" sz="2100" i="1" kern="1200" dirty="0"/>
            <a:t>E.g. Re Hyde </a:t>
          </a:r>
          <a:r>
            <a:rPr lang="en-GB" sz="2100" kern="1200" dirty="0"/>
            <a:t>[2021] EWHC 1542 (Ch)</a:t>
          </a:r>
        </a:p>
      </dsp:txBody>
      <dsp:txXfrm rot="-5400000">
        <a:off x="3850790" y="1704734"/>
        <a:ext cx="6789930" cy="1033656"/>
      </dsp:txXfrm>
    </dsp:sp>
    <dsp:sp modelId="{72BADF77-2D0D-5D49-B3B5-B769775925F6}">
      <dsp:nvSpPr>
        <dsp:cNvPr id="0" name=""/>
        <dsp:cNvSpPr/>
      </dsp:nvSpPr>
      <dsp:spPr>
        <a:xfrm>
          <a:off x="0" y="1505628"/>
          <a:ext cx="3850790" cy="14318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GB" sz="1900" kern="1200" dirty="0"/>
            <a:t>An IP has no right to use trust assets to meet expenses of liquidation and may need the </a:t>
          </a:r>
          <a:r>
            <a:rPr lang="en-GB" sz="1900" kern="1200"/>
            <a:t>court’s assistance </a:t>
          </a:r>
          <a:endParaRPr lang="en-GB" sz="1900" kern="1200" dirty="0"/>
        </a:p>
      </dsp:txBody>
      <dsp:txXfrm>
        <a:off x="69898" y="1575526"/>
        <a:ext cx="3710994" cy="1292070"/>
      </dsp:txXfrm>
    </dsp:sp>
    <dsp:sp modelId="{A94E8444-6A41-5849-95F7-BD750F62509A}">
      <dsp:nvSpPr>
        <dsp:cNvPr id="0" name=""/>
        <dsp:cNvSpPr/>
      </dsp:nvSpPr>
      <dsp:spPr>
        <a:xfrm rot="5400000">
          <a:off x="6700968" y="302096"/>
          <a:ext cx="1145492" cy="684584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fr-FR" sz="2100" i="1" kern="1200" dirty="0"/>
            <a:t>Re </a:t>
          </a:r>
          <a:r>
            <a:rPr lang="fr-FR" sz="2100" i="1" kern="1200" dirty="0" err="1"/>
            <a:t>Telesure</a:t>
          </a:r>
          <a:r>
            <a:rPr lang="fr-FR" sz="2100" i="1" kern="1200" dirty="0"/>
            <a:t> Ltd </a:t>
          </a:r>
          <a:r>
            <a:rPr lang="fr-FR" sz="2100" kern="1200" dirty="0"/>
            <a:t>[1997] B.C.C. 580</a:t>
          </a:r>
          <a:endParaRPr lang="en-GB" sz="2100" kern="1200" dirty="0"/>
        </a:p>
      </dsp:txBody>
      <dsp:txXfrm rot="-5400000">
        <a:off x="3850790" y="3208192"/>
        <a:ext cx="6789930" cy="1033656"/>
      </dsp:txXfrm>
    </dsp:sp>
    <dsp:sp modelId="{785BEB3B-7DBA-FB48-9BAB-8986EF895C18}">
      <dsp:nvSpPr>
        <dsp:cNvPr id="0" name=""/>
        <dsp:cNvSpPr/>
      </dsp:nvSpPr>
      <dsp:spPr>
        <a:xfrm>
          <a:off x="0" y="3009088"/>
          <a:ext cx="3850790" cy="14318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GB" sz="1900" kern="1200"/>
            <a:t>Can and should seek orders prospectively: </a:t>
          </a:r>
        </a:p>
      </dsp:txBody>
      <dsp:txXfrm>
        <a:off x="69898" y="3078986"/>
        <a:ext cx="3710994" cy="1292070"/>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88CC05-7980-A4E3-D8AA-A51198C53F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1672963-B292-241C-EF2F-37DA92D41E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55AEE6-624A-46B7-AAD6-3715892F05FD}" type="datetimeFigureOut">
              <a:rPr lang="en-GB" smtClean="0"/>
              <a:t>17/03/2025</a:t>
            </a:fld>
            <a:endParaRPr lang="en-GB"/>
          </a:p>
        </p:txBody>
      </p:sp>
      <p:sp>
        <p:nvSpPr>
          <p:cNvPr id="4" name="Footer Placeholder 3">
            <a:extLst>
              <a:ext uri="{FF2B5EF4-FFF2-40B4-BE49-F238E27FC236}">
                <a16:creationId xmlns:a16="http://schemas.microsoft.com/office/drawing/2014/main" id="{AB9D0BC1-C16E-1286-6557-5906E3AE5C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8E6EAA8-587C-C062-7937-EDA9755AA7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7F6A5C-86CD-409B-B52E-2FE55A9817DD}" type="slidenum">
              <a:rPr lang="en-GB" smtClean="0"/>
              <a:t>‹#›</a:t>
            </a:fld>
            <a:endParaRPr lang="en-GB"/>
          </a:p>
        </p:txBody>
      </p:sp>
    </p:spTree>
    <p:extLst>
      <p:ext uri="{BB962C8B-B14F-4D97-AF65-F5344CB8AC3E}">
        <p14:creationId xmlns:p14="http://schemas.microsoft.com/office/powerpoint/2010/main" val="4135276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2F0D6-EC7A-6A46-8549-2A1E5527B24B}" type="datetimeFigureOut">
              <a:rPr lang="en-ES" smtClean="0"/>
              <a:t>03/17/2025</a:t>
            </a:fld>
            <a:endParaRPr lang="en-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DC0345-B338-A042-820F-43F799424BD3}" type="slidenum">
              <a:rPr lang="en-ES" smtClean="0"/>
              <a:t>‹#›</a:t>
            </a:fld>
            <a:endParaRPr lang="en-ES"/>
          </a:p>
        </p:txBody>
      </p:sp>
    </p:spTree>
    <p:extLst>
      <p:ext uri="{BB962C8B-B14F-4D97-AF65-F5344CB8AC3E}">
        <p14:creationId xmlns:p14="http://schemas.microsoft.com/office/powerpoint/2010/main" val="1718114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k.westlaw.com/Document/I032636300C6B11E88CD3EEB76D3A790D/View/FullText.html?ppcid=1c114aa9d29e4db691db68fc8c8f1c6e&amp;originationContext=documenttoc&amp;transitionType=CategoryPageItem&amp;contextData=(sc.Search)&amp;nortId=I1CFD0CA00C6B11E88188AA5FDCDD31CF&amp;navigationPath=%2FBrowse%2FHome%2FBooks%2FMcPhersonKeay%3Fppcid%3De6d47356d1d8437396f8010a03bb778f%26transitionType%3DSearchItem%26contextData%3D(sc.Default)%26navId%3D50D2ADAB7D23F19019583C9B89CA79F8%26comp%3Dbooks&amp;comp=books#co_footnote_88f61696-18d5-47bf-bb1a-90fef9f42706"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uk.westlaw.com/Document/I032636300C6B11E88CD3EEB76D3A790D/View/FullText.html?ppcid=1c114aa9d29e4db691db68fc8c8f1c6e&amp;originationContext=documenttoc&amp;transitionType=CategoryPageItem&amp;contextData=(sc.Search)&amp;nortId=I1CFD0CA00C6B11E88188AA5FDCDD31CF&amp;navigationPath=%2FBrowse%2FHome%2FBooks%2FMcPhersonKeay%3Fppcid%3De6d47356d1d8437396f8010a03bb778f%26transitionType%3DSearchItem%26contextData%3D(sc.Default)%26navId%3D50D2ADAB7D23F19019583C9B89CA79F8%26comp%3Dbooks&amp;comp=books#co_footnote_4f486c5c-6767-4af1-872b-9a1f2bfd62f2"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D7666-4EA0-AC6E-E141-45D23BCFBB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4B99FD-7697-052C-E352-0515507540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D983CB-8BA2-0D7D-65C5-9B2869600F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664641-0E78-4C9D-D3F6-DC1E55AAD44C}"/>
              </a:ext>
            </a:extLst>
          </p:cNvPr>
          <p:cNvSpPr>
            <a:spLocks noGrp="1"/>
          </p:cNvSpPr>
          <p:nvPr>
            <p:ph type="sldNum" sz="quarter" idx="5"/>
          </p:nvPr>
        </p:nvSpPr>
        <p:spPr/>
        <p:txBody>
          <a:bodyPr/>
          <a:lstStyle/>
          <a:p>
            <a:fld id="{80DC0345-B338-A042-820F-43F799424BD3}" type="slidenum">
              <a:rPr lang="en-ES" smtClean="0"/>
              <a:t>13</a:t>
            </a:fld>
            <a:endParaRPr lang="en-ES"/>
          </a:p>
        </p:txBody>
      </p:sp>
    </p:spTree>
    <p:extLst>
      <p:ext uri="{BB962C8B-B14F-4D97-AF65-F5344CB8AC3E}">
        <p14:creationId xmlns:p14="http://schemas.microsoft.com/office/powerpoint/2010/main" val="1714547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6861E-3061-13F7-D79C-081D87C01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587F2-B515-D4E2-5007-3AA27741A1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A07ED5-BA2A-60DB-8A17-4A5BD8185F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75EF80-AAFC-C53D-E36A-D48D69C3A01F}"/>
              </a:ext>
            </a:extLst>
          </p:cNvPr>
          <p:cNvSpPr>
            <a:spLocks noGrp="1"/>
          </p:cNvSpPr>
          <p:nvPr>
            <p:ph type="sldNum" sz="quarter" idx="5"/>
          </p:nvPr>
        </p:nvSpPr>
        <p:spPr/>
        <p:txBody>
          <a:bodyPr/>
          <a:lstStyle/>
          <a:p>
            <a:fld id="{80DC0345-B338-A042-820F-43F799424BD3}" type="slidenum">
              <a:rPr lang="en-ES" smtClean="0"/>
              <a:t>22</a:t>
            </a:fld>
            <a:endParaRPr lang="en-ES"/>
          </a:p>
        </p:txBody>
      </p:sp>
    </p:spTree>
    <p:extLst>
      <p:ext uri="{BB962C8B-B14F-4D97-AF65-F5344CB8AC3E}">
        <p14:creationId xmlns:p14="http://schemas.microsoft.com/office/powerpoint/2010/main" val="451788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C0345-B338-A042-820F-43F799424BD3}" type="slidenum">
              <a:rPr lang="en-ES" smtClean="0"/>
              <a:t>32</a:t>
            </a:fld>
            <a:endParaRPr lang="en-ES"/>
          </a:p>
        </p:txBody>
      </p:sp>
    </p:spTree>
    <p:extLst>
      <p:ext uri="{BB962C8B-B14F-4D97-AF65-F5344CB8AC3E}">
        <p14:creationId xmlns:p14="http://schemas.microsoft.com/office/powerpoint/2010/main" val="1465975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100" dirty="0"/>
              <a:t>Use Case – uncertain entitlements and fund deficiencies, unidentified beneficiaries</a:t>
            </a:r>
          </a:p>
          <a:p>
            <a:endParaRPr lang="en-GB" sz="2100" dirty="0"/>
          </a:p>
          <a:p>
            <a:r>
              <a:rPr lang="en-GB" sz="2100" dirty="0"/>
              <a:t>Absence of defined payment waterfall</a:t>
            </a:r>
          </a:p>
          <a:p>
            <a:endParaRPr lang="en-GB" sz="2100" dirty="0"/>
          </a:p>
          <a:p>
            <a:r>
              <a:rPr lang="en-GB" sz="2100" dirty="0"/>
              <a:t>The two jurisdictions:  S.112 IA/Para 63 Sch B1  &amp;   CPR Part 64</a:t>
            </a:r>
          </a:p>
          <a:p>
            <a:pPr marL="0" indent="0">
              <a:buNone/>
            </a:pPr>
            <a:endParaRPr lang="en-GB" sz="2100" dirty="0"/>
          </a:p>
          <a:p>
            <a:r>
              <a:rPr lang="en-GB" sz="2100" dirty="0"/>
              <a:t> Recent Examples:</a:t>
            </a:r>
          </a:p>
          <a:p>
            <a:pPr lvl="1"/>
            <a:r>
              <a:rPr lang="en-GB" sz="2100" i="1" dirty="0" err="1"/>
              <a:t>ReTorotrak</a:t>
            </a:r>
            <a:r>
              <a:rPr lang="en-GB" sz="2100" i="1" dirty="0"/>
              <a:t> Plc (In Liquidation) [2023] EWHC 115 (Ch) (CVL surplus)</a:t>
            </a:r>
          </a:p>
          <a:p>
            <a:pPr lvl="1"/>
            <a:r>
              <a:rPr lang="en-GB" sz="2100" i="1" dirty="0"/>
              <a:t>Re Hyde [2021] EWHC 1542 (Ch)</a:t>
            </a:r>
          </a:p>
          <a:p>
            <a:pPr lvl="1"/>
            <a:r>
              <a:rPr lang="en-GB" sz="2100" i="1" dirty="0" err="1"/>
              <a:t>Supercapital</a:t>
            </a:r>
            <a:r>
              <a:rPr lang="en-GB" sz="2100" i="1" dirty="0"/>
              <a:t> Ltd (In Administration) </a:t>
            </a:r>
            <a:r>
              <a:rPr lang="en-GB" sz="2100" dirty="0"/>
              <a:t>[2020] EWHC 1685 (Ch)</a:t>
            </a:r>
          </a:p>
          <a:p>
            <a:pPr lvl="1"/>
            <a:r>
              <a:rPr lang="en-GB" sz="2100" i="1" dirty="0"/>
              <a:t>Pritchard Stockbrokers Ltd (In Special Administration) </a:t>
            </a:r>
            <a:r>
              <a:rPr lang="en-GB" sz="2100" dirty="0"/>
              <a:t>[2019] EWHC 137 (Ch) </a:t>
            </a:r>
          </a:p>
          <a:p>
            <a:pPr lvl="1"/>
            <a:r>
              <a:rPr lang="en-GB" sz="2100" i="1" dirty="0"/>
              <a:t>Hunt v The FCA </a:t>
            </a:r>
            <a:r>
              <a:rPr lang="en-GB" sz="2100" dirty="0"/>
              <a:t>[2019] EWHC 2018 (Ch) (see Annex A in particular for terms of order)</a:t>
            </a:r>
          </a:p>
          <a:p>
            <a:endParaRPr lang="en-GB" dirty="0"/>
          </a:p>
        </p:txBody>
      </p:sp>
      <p:sp>
        <p:nvSpPr>
          <p:cNvPr id="4" name="Slide Number Placeholder 3"/>
          <p:cNvSpPr>
            <a:spLocks noGrp="1"/>
          </p:cNvSpPr>
          <p:nvPr>
            <p:ph type="sldNum" sz="quarter" idx="5"/>
          </p:nvPr>
        </p:nvSpPr>
        <p:spPr/>
        <p:txBody>
          <a:bodyPr/>
          <a:lstStyle/>
          <a:p>
            <a:fld id="{80DC0345-B338-A042-820F-43F799424BD3}" type="slidenum">
              <a:rPr lang="en-ES" smtClean="0"/>
              <a:t>34</a:t>
            </a:fld>
            <a:endParaRPr lang="en-ES"/>
          </a:p>
        </p:txBody>
      </p:sp>
    </p:spTree>
    <p:extLst>
      <p:ext uri="{BB962C8B-B14F-4D97-AF65-F5344CB8AC3E}">
        <p14:creationId xmlns:p14="http://schemas.microsoft.com/office/powerpoint/2010/main" val="485411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C3CB3-B1CA-DE51-8F19-11EC132B8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A8D208-29F4-15C9-E07B-83FBD5C827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F9F5C-8DE8-882D-218A-D4A1B6D4052A}"/>
              </a:ext>
            </a:extLst>
          </p:cNvPr>
          <p:cNvSpPr>
            <a:spLocks noGrp="1"/>
          </p:cNvSpPr>
          <p:nvPr>
            <p:ph type="body" idx="1"/>
          </p:nvPr>
        </p:nvSpPr>
        <p:spPr/>
        <p:txBody>
          <a:bodyPr/>
          <a:lstStyle/>
          <a:p>
            <a:r>
              <a:rPr lang="en-GB" dirty="0"/>
              <a:t>Can owe “duties” or at the very least have a role to play via the backdoor – avoiding exposing the corporate trustee to liabilities for breach of trust which are claims against the company</a:t>
            </a:r>
          </a:p>
          <a:p>
            <a:pPr algn="l" fontAlgn="base">
              <a:buNone/>
            </a:pPr>
            <a:endParaRPr lang="en-GB" b="1" i="0" dirty="0">
              <a:solidFill>
                <a:srgbClr val="3D3D3D"/>
              </a:solidFill>
              <a:effectLst/>
              <a:latin typeface="Source Sans Pro" panose="020B0503030403020204" pitchFamily="34" charset="0"/>
            </a:endParaRPr>
          </a:p>
          <a:p>
            <a:pPr algn="l" fontAlgn="base">
              <a:buNone/>
            </a:pPr>
            <a:r>
              <a:rPr lang="en-GB" b="1" i="0" dirty="0">
                <a:solidFill>
                  <a:srgbClr val="3D3D3D"/>
                </a:solidFill>
                <a:effectLst/>
                <a:latin typeface="Source Sans Pro" panose="020B0503030403020204" pitchFamily="34" charset="0"/>
              </a:rPr>
              <a:t>(a) Post-liquidation debts</a:t>
            </a:r>
          </a:p>
          <a:p>
            <a:pPr algn="l" fontAlgn="base">
              <a:buNone/>
            </a:pPr>
            <a:r>
              <a:rPr lang="en-GB" b="1" i="0" dirty="0">
                <a:solidFill>
                  <a:srgbClr val="3D3D3D"/>
                </a:solidFill>
                <a:effectLst/>
                <a:latin typeface="Source Sans Pro" panose="020B0503030403020204" pitchFamily="34" charset="0"/>
              </a:rPr>
              <a:t>12-012 </a:t>
            </a:r>
            <a:r>
              <a:rPr lang="en-GB" b="1" i="0">
                <a:solidFill>
                  <a:srgbClr val="3D3D3D"/>
                </a:solidFill>
                <a:effectLst/>
                <a:latin typeface="Source Sans Pro" panose="020B0503030403020204" pitchFamily="34" charset="0"/>
              </a:rPr>
              <a:t>(McPherson)</a:t>
            </a:r>
            <a:endParaRPr lang="en-GB" b="1" i="0" dirty="0">
              <a:solidFill>
                <a:srgbClr val="3D3D3D"/>
              </a:solidFill>
              <a:effectLst/>
              <a:latin typeface="Source Sans Pro" panose="020B0503030403020204" pitchFamily="34" charset="0"/>
            </a:endParaRPr>
          </a:p>
          <a:p>
            <a:pPr algn="ctr" fontAlgn="base">
              <a:buNone/>
            </a:pPr>
            <a:endParaRPr lang="en-GB" b="0" i="0" dirty="0">
              <a:solidFill>
                <a:srgbClr val="1F1F1F"/>
              </a:solidFill>
              <a:effectLst/>
              <a:latin typeface="Source Sans Pro" panose="020B0503030403020204" pitchFamily="34" charset="0"/>
            </a:endParaRPr>
          </a:p>
          <a:p>
            <a:pPr algn="l" fontAlgn="base"/>
            <a:r>
              <a:rPr lang="en-GB" b="0" i="0" dirty="0">
                <a:solidFill>
                  <a:srgbClr val="1F1F1F"/>
                </a:solidFill>
                <a:effectLst/>
                <a:latin typeface="Source Sans Pro" panose="020B0503030403020204" pitchFamily="34" charset="0"/>
              </a:rPr>
              <a:t>Debts and other liabilities incurred by the liquidator after the winding up cannot be proved, but must be paid in full as part of the expenses of winding up.</a:t>
            </a:r>
            <a:r>
              <a:rPr lang="en-GB" b="0" i="0" u="none" strike="noStrike" baseline="30000" dirty="0">
                <a:solidFill>
                  <a:srgbClr val="1F1F1F"/>
                </a:solidFill>
                <a:effectLst/>
                <a:latin typeface="Source Sans Pro" panose="020B0503030403020204" pitchFamily="34" charset="0"/>
                <a:hlinkClick r:id="rId3"/>
              </a:rPr>
              <a:t>91</a:t>
            </a:r>
            <a:r>
              <a:rPr lang="en-GB" b="0" i="0" dirty="0">
                <a:solidFill>
                  <a:srgbClr val="1F1F1F"/>
                </a:solidFill>
                <a:effectLst/>
                <a:latin typeface="Source Sans Pro" panose="020B0503030403020204" pitchFamily="34" charset="0"/>
              </a:rPr>
              <a:t> Common examples are rent and rates in respect of premises occupied by the liquidator on behalf of the company,</a:t>
            </a:r>
            <a:r>
              <a:rPr lang="en-GB" b="0" i="0" u="none" strike="noStrike" baseline="30000" dirty="0">
                <a:solidFill>
                  <a:srgbClr val="1F1F1F"/>
                </a:solidFill>
                <a:effectLst/>
                <a:latin typeface="Source Sans Pro" panose="020B0503030403020204" pitchFamily="34" charset="0"/>
                <a:hlinkClick r:id="rId4"/>
              </a:rPr>
              <a:t>92</a:t>
            </a:r>
            <a:r>
              <a:rPr lang="en-GB" b="0" i="0" dirty="0">
                <a:solidFill>
                  <a:srgbClr val="1F1F1F"/>
                </a:solidFill>
                <a:effectLst/>
                <a:latin typeface="Source Sans Pro" panose="020B0503030403020204" pitchFamily="34" charset="0"/>
              </a:rPr>
              <a:t> debts incurred in carrying on business, the costs involved in realising company property and the costs of legal proceedings conducted by the liquidator in getting in company property.</a:t>
            </a:r>
          </a:p>
          <a:p>
            <a:endParaRPr lang="en-GB" dirty="0"/>
          </a:p>
        </p:txBody>
      </p:sp>
      <p:sp>
        <p:nvSpPr>
          <p:cNvPr id="4" name="Slide Number Placeholder 3">
            <a:extLst>
              <a:ext uri="{FF2B5EF4-FFF2-40B4-BE49-F238E27FC236}">
                <a16:creationId xmlns:a16="http://schemas.microsoft.com/office/drawing/2014/main" id="{47695279-0B84-B8FB-4C9C-D90BD06F0A23}"/>
              </a:ext>
            </a:extLst>
          </p:cNvPr>
          <p:cNvSpPr>
            <a:spLocks noGrp="1"/>
          </p:cNvSpPr>
          <p:nvPr>
            <p:ph type="sldNum" sz="quarter" idx="5"/>
          </p:nvPr>
        </p:nvSpPr>
        <p:spPr/>
        <p:txBody>
          <a:bodyPr/>
          <a:lstStyle/>
          <a:p>
            <a:fld id="{80DC0345-B338-A042-820F-43F799424BD3}" type="slidenum">
              <a:rPr lang="en-ES" smtClean="0"/>
              <a:t>35</a:t>
            </a:fld>
            <a:endParaRPr lang="en-ES"/>
          </a:p>
        </p:txBody>
      </p:sp>
    </p:spTree>
    <p:extLst>
      <p:ext uri="{BB962C8B-B14F-4D97-AF65-F5344CB8AC3E}">
        <p14:creationId xmlns:p14="http://schemas.microsoft.com/office/powerpoint/2010/main" val="3130400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B8B32-EF1E-CE4F-A412-BD0B404A9B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296A47-7612-12E6-E05E-0CA2C9C03C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A0103-3A4D-3E4B-09CA-B0801868831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3A51B3F-C16F-1CC1-BFC2-41439501921D}"/>
              </a:ext>
            </a:extLst>
          </p:cNvPr>
          <p:cNvSpPr>
            <a:spLocks noGrp="1"/>
          </p:cNvSpPr>
          <p:nvPr>
            <p:ph type="sldNum" sz="quarter" idx="5"/>
          </p:nvPr>
        </p:nvSpPr>
        <p:spPr/>
        <p:txBody>
          <a:bodyPr/>
          <a:lstStyle/>
          <a:p>
            <a:fld id="{80DC0345-B338-A042-820F-43F799424BD3}" type="slidenum">
              <a:rPr lang="en-ES" smtClean="0"/>
              <a:t>36</a:t>
            </a:fld>
            <a:endParaRPr lang="en-ES"/>
          </a:p>
        </p:txBody>
      </p:sp>
    </p:spTree>
    <p:extLst>
      <p:ext uri="{BB962C8B-B14F-4D97-AF65-F5344CB8AC3E}">
        <p14:creationId xmlns:p14="http://schemas.microsoft.com/office/powerpoint/2010/main" val="1473192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03319-BADA-4BAA-6A55-F83007C70E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60EA0-1666-947A-23BA-FA368C3B6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D33AE7-D49B-C1E4-DDF9-F8BC5339E2E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B8AF295-74A5-9D75-80EB-C9E5DAEF6909}"/>
              </a:ext>
            </a:extLst>
          </p:cNvPr>
          <p:cNvSpPr>
            <a:spLocks noGrp="1"/>
          </p:cNvSpPr>
          <p:nvPr>
            <p:ph type="sldNum" sz="quarter" idx="5"/>
          </p:nvPr>
        </p:nvSpPr>
        <p:spPr/>
        <p:txBody>
          <a:bodyPr/>
          <a:lstStyle/>
          <a:p>
            <a:fld id="{80DC0345-B338-A042-820F-43F799424BD3}" type="slidenum">
              <a:rPr lang="en-ES" smtClean="0"/>
              <a:t>37</a:t>
            </a:fld>
            <a:endParaRPr lang="en-ES"/>
          </a:p>
        </p:txBody>
      </p:sp>
    </p:spTree>
    <p:extLst>
      <p:ext uri="{BB962C8B-B14F-4D97-AF65-F5344CB8AC3E}">
        <p14:creationId xmlns:p14="http://schemas.microsoft.com/office/powerpoint/2010/main" val="3369954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DC0345-B338-A042-820F-43F799424BD3}" type="slidenum">
              <a:rPr lang="en-ES" smtClean="0"/>
              <a:t>14</a:t>
            </a:fld>
            <a:endParaRPr lang="en-ES"/>
          </a:p>
        </p:txBody>
      </p:sp>
    </p:spTree>
    <p:extLst>
      <p:ext uri="{BB962C8B-B14F-4D97-AF65-F5344CB8AC3E}">
        <p14:creationId xmlns:p14="http://schemas.microsoft.com/office/powerpoint/2010/main" val="1673865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DC0345-B338-A042-820F-43F799424BD3}" type="slidenum">
              <a:rPr lang="en-ES" smtClean="0"/>
              <a:t>15</a:t>
            </a:fld>
            <a:endParaRPr lang="en-ES"/>
          </a:p>
        </p:txBody>
      </p:sp>
    </p:spTree>
    <p:extLst>
      <p:ext uri="{BB962C8B-B14F-4D97-AF65-F5344CB8AC3E}">
        <p14:creationId xmlns:p14="http://schemas.microsoft.com/office/powerpoint/2010/main" val="2731167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6DCD9-F9EC-810F-AC0E-690E838E7F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93AAC-0CE0-17AF-2FFE-E54110EE87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C286A-8B19-ECD6-F265-9289CAC7D6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916BC4-450A-56F2-13A0-9B48B87D395F}"/>
              </a:ext>
            </a:extLst>
          </p:cNvPr>
          <p:cNvSpPr>
            <a:spLocks noGrp="1"/>
          </p:cNvSpPr>
          <p:nvPr>
            <p:ph type="sldNum" sz="quarter" idx="5"/>
          </p:nvPr>
        </p:nvSpPr>
        <p:spPr/>
        <p:txBody>
          <a:bodyPr/>
          <a:lstStyle/>
          <a:p>
            <a:fld id="{80DC0345-B338-A042-820F-43F799424BD3}" type="slidenum">
              <a:rPr lang="en-ES" smtClean="0"/>
              <a:t>16</a:t>
            </a:fld>
            <a:endParaRPr lang="en-ES"/>
          </a:p>
        </p:txBody>
      </p:sp>
    </p:spTree>
    <p:extLst>
      <p:ext uri="{BB962C8B-B14F-4D97-AF65-F5344CB8AC3E}">
        <p14:creationId xmlns:p14="http://schemas.microsoft.com/office/powerpoint/2010/main" val="2219745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F1FF1-465E-21F2-8DF9-7F35F27F24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C8398-E7CB-7D0F-AB17-AC98584BF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F64C5-17E5-BCA9-9F3C-8B224020D1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056034-1B3A-C9D4-BB0C-E9814AC491A3}"/>
              </a:ext>
            </a:extLst>
          </p:cNvPr>
          <p:cNvSpPr>
            <a:spLocks noGrp="1"/>
          </p:cNvSpPr>
          <p:nvPr>
            <p:ph type="sldNum" sz="quarter" idx="5"/>
          </p:nvPr>
        </p:nvSpPr>
        <p:spPr/>
        <p:txBody>
          <a:bodyPr/>
          <a:lstStyle/>
          <a:p>
            <a:fld id="{80DC0345-B338-A042-820F-43F799424BD3}" type="slidenum">
              <a:rPr lang="en-ES" smtClean="0"/>
              <a:t>17</a:t>
            </a:fld>
            <a:endParaRPr lang="en-ES"/>
          </a:p>
        </p:txBody>
      </p:sp>
    </p:spTree>
    <p:extLst>
      <p:ext uri="{BB962C8B-B14F-4D97-AF65-F5344CB8AC3E}">
        <p14:creationId xmlns:p14="http://schemas.microsoft.com/office/powerpoint/2010/main" val="110970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FCA05-A781-7FF0-4D1D-0872E479D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249C0-8D2F-154D-14EA-142288AD5B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FFBB95-CD47-48A5-45B0-001509157B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0E0770-0FD2-6778-C53F-75A403A1112A}"/>
              </a:ext>
            </a:extLst>
          </p:cNvPr>
          <p:cNvSpPr>
            <a:spLocks noGrp="1"/>
          </p:cNvSpPr>
          <p:nvPr>
            <p:ph type="sldNum" sz="quarter" idx="5"/>
          </p:nvPr>
        </p:nvSpPr>
        <p:spPr/>
        <p:txBody>
          <a:bodyPr/>
          <a:lstStyle/>
          <a:p>
            <a:fld id="{80DC0345-B338-A042-820F-43F799424BD3}" type="slidenum">
              <a:rPr lang="en-ES" smtClean="0"/>
              <a:t>18</a:t>
            </a:fld>
            <a:endParaRPr lang="en-ES"/>
          </a:p>
        </p:txBody>
      </p:sp>
    </p:spTree>
    <p:extLst>
      <p:ext uri="{BB962C8B-B14F-4D97-AF65-F5344CB8AC3E}">
        <p14:creationId xmlns:p14="http://schemas.microsoft.com/office/powerpoint/2010/main" val="570643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3C9CE-3D66-F2E7-A393-D69C22796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3E72B-F46C-EAF8-5832-D4FE1EDC8E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D151C8-CDD4-D76B-43C8-1E5C8FB115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F7BCEE-39A7-F1A6-90C1-3335248E8404}"/>
              </a:ext>
            </a:extLst>
          </p:cNvPr>
          <p:cNvSpPr>
            <a:spLocks noGrp="1"/>
          </p:cNvSpPr>
          <p:nvPr>
            <p:ph type="sldNum" sz="quarter" idx="5"/>
          </p:nvPr>
        </p:nvSpPr>
        <p:spPr/>
        <p:txBody>
          <a:bodyPr/>
          <a:lstStyle/>
          <a:p>
            <a:fld id="{80DC0345-B338-A042-820F-43F799424BD3}" type="slidenum">
              <a:rPr lang="en-ES" smtClean="0"/>
              <a:t>19</a:t>
            </a:fld>
            <a:endParaRPr lang="en-ES"/>
          </a:p>
        </p:txBody>
      </p:sp>
    </p:spTree>
    <p:extLst>
      <p:ext uri="{BB962C8B-B14F-4D97-AF65-F5344CB8AC3E}">
        <p14:creationId xmlns:p14="http://schemas.microsoft.com/office/powerpoint/2010/main" val="1536355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DB505-1AA6-92B0-755A-2CB9047136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ED0648-E840-6299-826A-312D92488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7B441-6181-591B-A089-2BCCE0241C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A00D2F-C979-3429-38DB-E78E51EC0048}"/>
              </a:ext>
            </a:extLst>
          </p:cNvPr>
          <p:cNvSpPr>
            <a:spLocks noGrp="1"/>
          </p:cNvSpPr>
          <p:nvPr>
            <p:ph type="sldNum" sz="quarter" idx="5"/>
          </p:nvPr>
        </p:nvSpPr>
        <p:spPr/>
        <p:txBody>
          <a:bodyPr/>
          <a:lstStyle/>
          <a:p>
            <a:fld id="{80DC0345-B338-A042-820F-43F799424BD3}" type="slidenum">
              <a:rPr lang="en-ES" smtClean="0"/>
              <a:t>20</a:t>
            </a:fld>
            <a:endParaRPr lang="en-ES"/>
          </a:p>
        </p:txBody>
      </p:sp>
    </p:spTree>
    <p:extLst>
      <p:ext uri="{BB962C8B-B14F-4D97-AF65-F5344CB8AC3E}">
        <p14:creationId xmlns:p14="http://schemas.microsoft.com/office/powerpoint/2010/main" val="3592375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93EBB-2048-8298-3798-340BE1CE1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6F7CCA-79BD-3B4D-E663-B23754348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9FD9E-3508-FB15-0DBE-D99A45F670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CE693B-4391-5D1E-92DA-7F1DD7EB1946}"/>
              </a:ext>
            </a:extLst>
          </p:cNvPr>
          <p:cNvSpPr>
            <a:spLocks noGrp="1"/>
          </p:cNvSpPr>
          <p:nvPr>
            <p:ph type="sldNum" sz="quarter" idx="5"/>
          </p:nvPr>
        </p:nvSpPr>
        <p:spPr/>
        <p:txBody>
          <a:bodyPr/>
          <a:lstStyle/>
          <a:p>
            <a:fld id="{80DC0345-B338-A042-820F-43F799424BD3}" type="slidenum">
              <a:rPr lang="en-ES" smtClean="0"/>
              <a:t>21</a:t>
            </a:fld>
            <a:endParaRPr lang="en-ES"/>
          </a:p>
        </p:txBody>
      </p:sp>
    </p:spTree>
    <p:extLst>
      <p:ext uri="{BB962C8B-B14F-4D97-AF65-F5344CB8AC3E}">
        <p14:creationId xmlns:p14="http://schemas.microsoft.com/office/powerpoint/2010/main" val="13809343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6AB34E-BDB2-7CE6-4666-454623F111C1}"/>
              </a:ext>
            </a:extLst>
          </p:cNvPr>
          <p:cNvPicPr>
            <a:picLocks noChangeAspect="1"/>
          </p:cNvPicPr>
          <p:nvPr userDrawn="1"/>
        </p:nvPicPr>
        <p:blipFill>
          <a:blip r:embed="rId2"/>
          <a:stretch>
            <a:fillRect/>
          </a:stretch>
        </p:blipFill>
        <p:spPr>
          <a:xfrm>
            <a:off x="0" y="0"/>
            <a:ext cx="12192000" cy="5448300"/>
          </a:xfrm>
          <a:prstGeom prst="rect">
            <a:avLst/>
          </a:prstGeom>
        </p:spPr>
      </p:pic>
      <p:pic>
        <p:nvPicPr>
          <p:cNvPr id="4" name="Picture 3">
            <a:extLst>
              <a:ext uri="{FF2B5EF4-FFF2-40B4-BE49-F238E27FC236}">
                <a16:creationId xmlns:a16="http://schemas.microsoft.com/office/drawing/2014/main" id="{073DFEF2-5A20-935F-3489-A692DBBF393F}"/>
              </a:ext>
            </a:extLst>
          </p:cNvPr>
          <p:cNvPicPr>
            <a:picLocks noChangeAspect="1"/>
          </p:cNvPicPr>
          <p:nvPr userDrawn="1"/>
        </p:nvPicPr>
        <p:blipFill>
          <a:blip r:embed="rId3"/>
          <a:stretch>
            <a:fillRect/>
          </a:stretch>
        </p:blipFill>
        <p:spPr>
          <a:xfrm>
            <a:off x="9724767" y="5458927"/>
            <a:ext cx="2144069" cy="1132716"/>
          </a:xfrm>
          <a:prstGeom prst="rect">
            <a:avLst/>
          </a:prstGeom>
        </p:spPr>
      </p:pic>
      <p:sp>
        <p:nvSpPr>
          <p:cNvPr id="11" name="Rectangle 10">
            <a:extLst>
              <a:ext uri="{FF2B5EF4-FFF2-40B4-BE49-F238E27FC236}">
                <a16:creationId xmlns:a16="http://schemas.microsoft.com/office/drawing/2014/main" id="{3B155A42-D247-2B92-DB95-A74528A40FC1}"/>
              </a:ext>
            </a:extLst>
          </p:cNvPr>
          <p:cNvSpPr/>
          <p:nvPr userDrawn="1"/>
        </p:nvSpPr>
        <p:spPr>
          <a:xfrm>
            <a:off x="533743" y="1705232"/>
            <a:ext cx="96452" cy="4090087"/>
          </a:xfrm>
          <a:prstGeom prst="rect">
            <a:avLst/>
          </a:prstGeom>
          <a:solidFill>
            <a:srgbClr val="E5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12" name="Picture 11">
            <a:extLst>
              <a:ext uri="{FF2B5EF4-FFF2-40B4-BE49-F238E27FC236}">
                <a16:creationId xmlns:a16="http://schemas.microsoft.com/office/drawing/2014/main" id="{3432F643-A95D-975F-A4A6-CC9B30653306}"/>
              </a:ext>
            </a:extLst>
          </p:cNvPr>
          <p:cNvPicPr>
            <a:picLocks noChangeAspect="1"/>
          </p:cNvPicPr>
          <p:nvPr userDrawn="1"/>
        </p:nvPicPr>
        <p:blipFill>
          <a:blip r:embed="rId4"/>
          <a:stretch>
            <a:fillRect/>
          </a:stretch>
        </p:blipFill>
        <p:spPr>
          <a:xfrm>
            <a:off x="533743" y="523789"/>
            <a:ext cx="3998500" cy="622334"/>
          </a:xfrm>
          <a:prstGeom prst="rect">
            <a:avLst/>
          </a:prstGeom>
        </p:spPr>
      </p:pic>
    </p:spTree>
    <p:extLst>
      <p:ext uri="{BB962C8B-B14F-4D97-AF65-F5344CB8AC3E}">
        <p14:creationId xmlns:p14="http://schemas.microsoft.com/office/powerpoint/2010/main" val="3483918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0534E-8782-40B0-881E-6E781E94C4E1}" type="slidenum">
              <a:rPr kumimoji="0" lang="en-GB" sz="12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Open Sans"/>
              <a:ea typeface="+mn-ea"/>
              <a:cs typeface="+mn-cs"/>
            </a:endParaRPr>
          </a:p>
        </p:txBody>
      </p:sp>
      <p:pic>
        <p:nvPicPr>
          <p:cNvPr id="4" name="Picture 3">
            <a:extLst>
              <a:ext uri="{FF2B5EF4-FFF2-40B4-BE49-F238E27FC236}">
                <a16:creationId xmlns:a16="http://schemas.microsoft.com/office/drawing/2014/main" id="{27CCFB74-96B9-F114-B9E6-F67CB537D5A9}"/>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894135" y="5867124"/>
            <a:ext cx="3201504" cy="497076"/>
          </a:xfrm>
          <a:prstGeom prst="rect">
            <a:avLst/>
          </a:prstGeom>
        </p:spPr>
      </p:pic>
      <p:sp>
        <p:nvSpPr>
          <p:cNvPr id="5" name="Rectangle 4">
            <a:extLst>
              <a:ext uri="{FF2B5EF4-FFF2-40B4-BE49-F238E27FC236}">
                <a16:creationId xmlns:a16="http://schemas.microsoft.com/office/drawing/2014/main" id="{EB0F1D79-08DD-AEC0-2F8C-CC2E509BCC70}"/>
              </a:ext>
            </a:extLst>
          </p:cNvPr>
          <p:cNvSpPr>
            <a:spLocks noGrp="1" noRot="1" noMove="1" noResize="1" noEditPoints="1" noAdjustHandles="1" noChangeArrowheads="1" noChangeShapeType="1"/>
          </p:cNvSpPr>
          <p:nvPr userDrawn="1"/>
        </p:nvSpPr>
        <p:spPr>
          <a:xfrm>
            <a:off x="520994" y="631807"/>
            <a:ext cx="84865" cy="5732394"/>
          </a:xfrm>
          <a:prstGeom prst="rect">
            <a:avLst/>
          </a:prstGeom>
          <a:solidFill>
            <a:srgbClr val="E5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Open Sans"/>
              <a:ea typeface="+mn-ea"/>
              <a:cs typeface="+mn-cs"/>
            </a:endParaRPr>
          </a:p>
        </p:txBody>
      </p:sp>
      <p:sp>
        <p:nvSpPr>
          <p:cNvPr id="9" name="Title 1">
            <a:extLst>
              <a:ext uri="{FF2B5EF4-FFF2-40B4-BE49-F238E27FC236}">
                <a16:creationId xmlns:a16="http://schemas.microsoft.com/office/drawing/2014/main" id="{244F3BD2-3373-11E2-05C1-299492396AD6}"/>
              </a:ext>
            </a:extLst>
          </p:cNvPr>
          <p:cNvSpPr>
            <a:spLocks noGrp="1"/>
          </p:cNvSpPr>
          <p:nvPr>
            <p:ph type="title" hasCustomPrompt="1"/>
          </p:nvPr>
        </p:nvSpPr>
        <p:spPr>
          <a:xfrm>
            <a:off x="785190" y="274636"/>
            <a:ext cx="3310449" cy="2487613"/>
          </a:xfrm>
          <a:prstGeom prst="rect">
            <a:avLst/>
          </a:prstGeom>
        </p:spPr>
        <p:txBody>
          <a:bodyPr/>
          <a:lstStyle>
            <a:lvl1pPr algn="l">
              <a:defRPr b="1">
                <a:latin typeface="Arial" panose="020B0604020202020204" pitchFamily="34" charset="0"/>
                <a:cs typeface="Arial" panose="020B0604020202020204" pitchFamily="34" charset="0"/>
              </a:defRPr>
            </a:lvl1pPr>
          </a:lstStyle>
          <a:p>
            <a:r>
              <a:rPr lang="en-GB" sz="4400" b="1">
                <a:solidFill>
                  <a:srgbClr val="0A2E25"/>
                </a:solidFill>
                <a:latin typeface="Arial" panose="020B0604020202020204" pitchFamily="34" charset="0"/>
                <a:cs typeface="Arial" panose="020B0604020202020204" pitchFamily="34" charset="0"/>
              </a:rPr>
              <a:t>Title</a:t>
            </a:r>
            <a:br>
              <a:rPr lang="en-GB" sz="4400" b="1">
                <a:solidFill>
                  <a:srgbClr val="0A2E25"/>
                </a:solidFill>
                <a:latin typeface="Arial" panose="020B0604020202020204" pitchFamily="34" charset="0"/>
                <a:cs typeface="Arial" panose="020B0604020202020204" pitchFamily="34" charset="0"/>
              </a:rPr>
            </a:br>
            <a:r>
              <a:rPr lang="en-GB" sz="4400" b="1">
                <a:solidFill>
                  <a:srgbClr val="0A2E25"/>
                </a:solidFill>
                <a:latin typeface="Arial" panose="020B0604020202020204" pitchFamily="34" charset="0"/>
                <a:cs typeface="Arial" panose="020B0604020202020204" pitchFamily="34" charset="0"/>
              </a:rPr>
              <a:t>goes</a:t>
            </a:r>
            <a:br>
              <a:rPr lang="en-GB" sz="4400" b="1">
                <a:solidFill>
                  <a:srgbClr val="0A2E25"/>
                </a:solidFill>
                <a:latin typeface="Arial" panose="020B0604020202020204" pitchFamily="34" charset="0"/>
                <a:cs typeface="Arial" panose="020B0604020202020204" pitchFamily="34" charset="0"/>
              </a:rPr>
            </a:br>
            <a:r>
              <a:rPr lang="en-GB" sz="4400" b="1">
                <a:solidFill>
                  <a:srgbClr val="0A2E25"/>
                </a:solidFill>
                <a:latin typeface="Arial" panose="020B0604020202020204" pitchFamily="34" charset="0"/>
                <a:cs typeface="Arial" panose="020B0604020202020204" pitchFamily="34" charset="0"/>
              </a:rPr>
              <a:t>here</a:t>
            </a:r>
          </a:p>
        </p:txBody>
      </p:sp>
      <p:sp>
        <p:nvSpPr>
          <p:cNvPr id="10" name="Content Placeholder 2">
            <a:extLst>
              <a:ext uri="{FF2B5EF4-FFF2-40B4-BE49-F238E27FC236}">
                <a16:creationId xmlns:a16="http://schemas.microsoft.com/office/drawing/2014/main" id="{9B927754-C23E-E84C-C63B-6D89C38A4F59}"/>
              </a:ext>
            </a:extLst>
          </p:cNvPr>
          <p:cNvSpPr>
            <a:spLocks noGrp="1"/>
          </p:cNvSpPr>
          <p:nvPr>
            <p:ph idx="1" hasCustomPrompt="1"/>
          </p:nvPr>
        </p:nvSpPr>
        <p:spPr>
          <a:xfrm>
            <a:off x="5428389" y="631807"/>
            <a:ext cx="6154011" cy="5217326"/>
          </a:xfrm>
          <a:prstGeom prst="rect">
            <a:avLst/>
          </a:prstGeom>
        </p:spPr>
        <p:txBody>
          <a:bodyPr/>
          <a:lstStyle>
            <a:lvl1pPr marL="342900" indent="-342900">
              <a:lnSpc>
                <a:spcPct val="110000"/>
              </a:lnSpc>
              <a:buClr>
                <a:srgbClr val="E42026"/>
              </a:buClr>
              <a:buFont typeface="Wingdings" pitchFamily="2" charset="2"/>
              <a:buChar char="§"/>
              <a:defRPr>
                <a:latin typeface="Arial" panose="020B0604020202020204" pitchFamily="34" charset="0"/>
                <a:cs typeface="Arial" panose="020B0604020202020204" pitchFamily="34" charset="0"/>
              </a:defRPr>
            </a:lvl1pPr>
            <a:lvl2pPr marL="742950" indent="-28575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2pPr>
            <a:lvl3pPr marL="1143000" indent="-22860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3pPr>
            <a:lvl4pPr marL="1600200" indent="-22860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4pPr>
            <a:lvl5pPr marL="2057400" indent="-22860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5pPr>
          </a:lstStyle>
          <a:p>
            <a:pPr lvl="0"/>
            <a:r>
              <a:rPr lang="en-US"/>
              <a:t>Content</a:t>
            </a:r>
          </a:p>
          <a:p>
            <a:pPr lvl="1"/>
            <a:r>
              <a:rPr lang="en-US"/>
              <a:t>Sub Content</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3737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7C81EA4-A939-5D97-DC99-6ABAF9F0CA8D}"/>
              </a:ext>
            </a:extLst>
          </p:cNvPr>
          <p:cNvPicPr>
            <a:picLocks noChangeAspect="1"/>
          </p:cNvPicPr>
          <p:nvPr userDrawn="1"/>
        </p:nvPicPr>
        <p:blipFill>
          <a:blip r:embed="rId2"/>
          <a:stretch>
            <a:fillRect/>
          </a:stretch>
        </p:blipFill>
        <p:spPr>
          <a:xfrm>
            <a:off x="0" y="0"/>
            <a:ext cx="12192000" cy="5448300"/>
          </a:xfrm>
          <a:prstGeom prst="rect">
            <a:avLst/>
          </a:prstGeom>
        </p:spPr>
      </p:pic>
      <p:pic>
        <p:nvPicPr>
          <p:cNvPr id="14" name="Picture 13">
            <a:extLst>
              <a:ext uri="{FF2B5EF4-FFF2-40B4-BE49-F238E27FC236}">
                <a16:creationId xmlns:a16="http://schemas.microsoft.com/office/drawing/2014/main" id="{64F025A5-E78C-4517-CFE2-B6DD944F7843}"/>
              </a:ext>
            </a:extLst>
          </p:cNvPr>
          <p:cNvPicPr>
            <a:picLocks noChangeAspect="1"/>
          </p:cNvPicPr>
          <p:nvPr userDrawn="1"/>
        </p:nvPicPr>
        <p:blipFill>
          <a:blip r:embed="rId3"/>
          <a:stretch>
            <a:fillRect/>
          </a:stretch>
        </p:blipFill>
        <p:spPr>
          <a:xfrm>
            <a:off x="533743" y="523789"/>
            <a:ext cx="3998500" cy="622334"/>
          </a:xfrm>
          <a:prstGeom prst="rect">
            <a:avLst/>
          </a:prstGeom>
        </p:spPr>
      </p:pic>
      <p:sp>
        <p:nvSpPr>
          <p:cNvPr id="16" name="Rectangle 15">
            <a:extLst>
              <a:ext uri="{FF2B5EF4-FFF2-40B4-BE49-F238E27FC236}">
                <a16:creationId xmlns:a16="http://schemas.microsoft.com/office/drawing/2014/main" id="{DCC0384B-041B-7A4C-0131-8A8D3D545DE2}"/>
              </a:ext>
            </a:extLst>
          </p:cNvPr>
          <p:cNvSpPr/>
          <p:nvPr userDrawn="1"/>
        </p:nvSpPr>
        <p:spPr>
          <a:xfrm>
            <a:off x="533743" y="1705232"/>
            <a:ext cx="96452" cy="4090087"/>
          </a:xfrm>
          <a:prstGeom prst="rect">
            <a:avLst/>
          </a:prstGeom>
          <a:solidFill>
            <a:srgbClr val="E5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2298624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5190" y="274638"/>
            <a:ext cx="10797209" cy="1143000"/>
          </a:xfrm>
          <a:prstGeom prst="rect">
            <a:avLst/>
          </a:prstGeom>
        </p:spPr>
        <p:txBody>
          <a:bodyPr/>
          <a:lstStyle>
            <a:lvl1pPr algn="l">
              <a:defRPr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idx="1" hasCustomPrompt="1"/>
          </p:nvPr>
        </p:nvSpPr>
        <p:spPr>
          <a:xfrm>
            <a:off x="785190" y="1600204"/>
            <a:ext cx="10797210" cy="4029072"/>
          </a:xfrm>
          <a:prstGeom prst="rect">
            <a:avLst/>
          </a:prstGeom>
        </p:spPr>
        <p:txBody>
          <a:bodyPr/>
          <a:lstStyle>
            <a:lvl1pPr marL="342900" indent="-342900">
              <a:lnSpc>
                <a:spcPct val="110000"/>
              </a:lnSpc>
              <a:buClr>
                <a:srgbClr val="E42026"/>
              </a:buClr>
              <a:buFont typeface="Wingdings" pitchFamily="2" charset="2"/>
              <a:buChar char="§"/>
              <a:defRPr>
                <a:latin typeface="Arial" panose="020B0604020202020204" pitchFamily="34" charset="0"/>
                <a:cs typeface="Arial" panose="020B0604020202020204" pitchFamily="34" charset="0"/>
              </a:defRPr>
            </a:lvl1pPr>
            <a:lvl2pPr marL="742950" indent="-28575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2pPr>
            <a:lvl3pPr marL="1143000" indent="-22860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3pPr>
            <a:lvl4pPr marL="1600200" indent="-22860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4pPr>
            <a:lvl5pPr marL="2057400" indent="-22860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5pPr>
          </a:lstStyle>
          <a:p>
            <a:pPr lvl="0"/>
            <a:r>
              <a:rPr lang="en-US"/>
              <a:t>Content</a:t>
            </a:r>
          </a:p>
          <a:p>
            <a:pPr lvl="1"/>
            <a:r>
              <a:rPr lang="en-US"/>
              <a:t>Sub Content</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0534E-8782-40B0-881E-6E781E94C4E1}" type="slidenum">
              <a:rPr kumimoji="0" lang="en-GB" sz="12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Open Sans"/>
              <a:ea typeface="+mn-ea"/>
              <a:cs typeface="+mn-cs"/>
            </a:endParaRPr>
          </a:p>
        </p:txBody>
      </p:sp>
      <p:pic>
        <p:nvPicPr>
          <p:cNvPr id="4" name="Picture 3">
            <a:extLst>
              <a:ext uri="{FF2B5EF4-FFF2-40B4-BE49-F238E27FC236}">
                <a16:creationId xmlns:a16="http://schemas.microsoft.com/office/drawing/2014/main" id="{27CCFB74-96B9-F114-B9E6-F67CB537D5A9}"/>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894135" y="5867124"/>
            <a:ext cx="3201504" cy="497076"/>
          </a:xfrm>
          <a:prstGeom prst="rect">
            <a:avLst/>
          </a:prstGeom>
        </p:spPr>
      </p:pic>
      <p:sp>
        <p:nvSpPr>
          <p:cNvPr id="5" name="Rectangle 4">
            <a:extLst>
              <a:ext uri="{FF2B5EF4-FFF2-40B4-BE49-F238E27FC236}">
                <a16:creationId xmlns:a16="http://schemas.microsoft.com/office/drawing/2014/main" id="{EB0F1D79-08DD-AEC0-2F8C-CC2E509BCC70}"/>
              </a:ext>
            </a:extLst>
          </p:cNvPr>
          <p:cNvSpPr>
            <a:spLocks noGrp="1" noRot="1" noMove="1" noResize="1" noEditPoints="1" noAdjustHandles="1" noChangeArrowheads="1" noChangeShapeType="1"/>
          </p:cNvSpPr>
          <p:nvPr userDrawn="1"/>
        </p:nvSpPr>
        <p:spPr>
          <a:xfrm>
            <a:off x="520994" y="631807"/>
            <a:ext cx="84865" cy="5732394"/>
          </a:xfrm>
          <a:prstGeom prst="rect">
            <a:avLst/>
          </a:prstGeom>
          <a:solidFill>
            <a:srgbClr val="E5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2336051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Final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7C81EA4-A939-5D97-DC99-6ABAF9F0CA8D}"/>
              </a:ext>
            </a:extLst>
          </p:cNvPr>
          <p:cNvPicPr>
            <a:picLocks noChangeAspect="1"/>
          </p:cNvPicPr>
          <p:nvPr userDrawn="1"/>
        </p:nvPicPr>
        <p:blipFill>
          <a:blip r:embed="rId2"/>
          <a:stretch>
            <a:fillRect/>
          </a:stretch>
        </p:blipFill>
        <p:spPr>
          <a:xfrm>
            <a:off x="0" y="0"/>
            <a:ext cx="12192000" cy="5448300"/>
          </a:xfrm>
          <a:prstGeom prst="rect">
            <a:avLst/>
          </a:prstGeom>
        </p:spPr>
      </p:pic>
      <p:pic>
        <p:nvPicPr>
          <p:cNvPr id="3" name="Picture 2">
            <a:extLst>
              <a:ext uri="{FF2B5EF4-FFF2-40B4-BE49-F238E27FC236}">
                <a16:creationId xmlns:a16="http://schemas.microsoft.com/office/drawing/2014/main" id="{FE53E0DC-AD4C-094F-278C-4053B9D7A7EF}"/>
              </a:ext>
            </a:extLst>
          </p:cNvPr>
          <p:cNvPicPr>
            <a:picLocks noChangeAspect="1"/>
          </p:cNvPicPr>
          <p:nvPr userDrawn="1"/>
        </p:nvPicPr>
        <p:blipFill>
          <a:blip r:embed="rId3"/>
          <a:stretch>
            <a:fillRect/>
          </a:stretch>
        </p:blipFill>
        <p:spPr>
          <a:xfrm>
            <a:off x="9724767" y="5458927"/>
            <a:ext cx="2144069" cy="1132716"/>
          </a:xfrm>
          <a:prstGeom prst="rect">
            <a:avLst/>
          </a:prstGeom>
        </p:spPr>
      </p:pic>
      <p:pic>
        <p:nvPicPr>
          <p:cNvPr id="11" name="Picture 10">
            <a:extLst>
              <a:ext uri="{FF2B5EF4-FFF2-40B4-BE49-F238E27FC236}">
                <a16:creationId xmlns:a16="http://schemas.microsoft.com/office/drawing/2014/main" id="{9B374EFB-B141-6CCA-E08A-2D32C6370BB0}"/>
              </a:ext>
            </a:extLst>
          </p:cNvPr>
          <p:cNvPicPr>
            <a:picLocks noChangeAspect="1"/>
          </p:cNvPicPr>
          <p:nvPr userDrawn="1"/>
        </p:nvPicPr>
        <p:blipFill>
          <a:blip r:embed="rId3"/>
          <a:stretch>
            <a:fillRect/>
          </a:stretch>
        </p:blipFill>
        <p:spPr>
          <a:xfrm>
            <a:off x="9724767" y="5458927"/>
            <a:ext cx="2144069" cy="1132716"/>
          </a:xfrm>
          <a:prstGeom prst="rect">
            <a:avLst/>
          </a:prstGeom>
        </p:spPr>
      </p:pic>
      <p:pic>
        <p:nvPicPr>
          <p:cNvPr id="14" name="Picture 13">
            <a:extLst>
              <a:ext uri="{FF2B5EF4-FFF2-40B4-BE49-F238E27FC236}">
                <a16:creationId xmlns:a16="http://schemas.microsoft.com/office/drawing/2014/main" id="{64F025A5-E78C-4517-CFE2-B6DD944F7843}"/>
              </a:ext>
            </a:extLst>
          </p:cNvPr>
          <p:cNvPicPr>
            <a:picLocks noChangeAspect="1"/>
          </p:cNvPicPr>
          <p:nvPr userDrawn="1"/>
        </p:nvPicPr>
        <p:blipFill>
          <a:blip r:embed="rId4"/>
          <a:stretch>
            <a:fillRect/>
          </a:stretch>
        </p:blipFill>
        <p:spPr>
          <a:xfrm>
            <a:off x="533743" y="523789"/>
            <a:ext cx="3998500" cy="622334"/>
          </a:xfrm>
          <a:prstGeom prst="rect">
            <a:avLst/>
          </a:prstGeom>
        </p:spPr>
      </p:pic>
      <p:sp>
        <p:nvSpPr>
          <p:cNvPr id="16" name="Rectangle 15">
            <a:extLst>
              <a:ext uri="{FF2B5EF4-FFF2-40B4-BE49-F238E27FC236}">
                <a16:creationId xmlns:a16="http://schemas.microsoft.com/office/drawing/2014/main" id="{DCC0384B-041B-7A4C-0131-8A8D3D545DE2}"/>
              </a:ext>
            </a:extLst>
          </p:cNvPr>
          <p:cNvSpPr/>
          <p:nvPr userDrawn="1"/>
        </p:nvSpPr>
        <p:spPr>
          <a:xfrm>
            <a:off x="533743" y="1705232"/>
            <a:ext cx="96452" cy="4090087"/>
          </a:xfrm>
          <a:prstGeom prst="rect">
            <a:avLst/>
          </a:prstGeom>
          <a:solidFill>
            <a:srgbClr val="E5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1935855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6D07F07F-AEA7-F2C3-150A-4797A05216AF}"/>
              </a:ext>
            </a:extLst>
          </p:cNvPr>
          <p:cNvPicPr>
            <a:picLocks noChangeAspect="1"/>
          </p:cNvPicPr>
          <p:nvPr userDrawn="1"/>
        </p:nvPicPr>
        <p:blipFill>
          <a:blip r:embed="rId7"/>
          <a:stretch>
            <a:fillRect/>
          </a:stretch>
        </p:blipFill>
        <p:spPr>
          <a:xfrm>
            <a:off x="0" y="0"/>
            <a:ext cx="12192000" cy="5448300"/>
          </a:xfrm>
          <a:prstGeom prst="rect">
            <a:avLst/>
          </a:prstGeom>
        </p:spPr>
      </p:pic>
      <p:pic>
        <p:nvPicPr>
          <p:cNvPr id="8" name="Picture 7">
            <a:extLst>
              <a:ext uri="{FF2B5EF4-FFF2-40B4-BE49-F238E27FC236}">
                <a16:creationId xmlns:a16="http://schemas.microsoft.com/office/drawing/2014/main" id="{22C621B9-AC5E-1DCD-7B7D-78BD05237977}"/>
              </a:ext>
            </a:extLst>
          </p:cNvPr>
          <p:cNvPicPr>
            <a:picLocks noChangeAspect="1"/>
          </p:cNvPicPr>
          <p:nvPr userDrawn="1"/>
        </p:nvPicPr>
        <p:blipFill>
          <a:blip r:embed="rId8"/>
          <a:stretch>
            <a:fillRect/>
          </a:stretch>
        </p:blipFill>
        <p:spPr>
          <a:xfrm>
            <a:off x="9724767" y="5458927"/>
            <a:ext cx="2144069" cy="1132716"/>
          </a:xfrm>
          <a:prstGeom prst="rect">
            <a:avLst/>
          </a:prstGeom>
        </p:spPr>
      </p:pic>
      <p:sp>
        <p:nvSpPr>
          <p:cNvPr id="9" name="TextBox 8">
            <a:extLst>
              <a:ext uri="{FF2B5EF4-FFF2-40B4-BE49-F238E27FC236}">
                <a16:creationId xmlns:a16="http://schemas.microsoft.com/office/drawing/2014/main" id="{403C153F-C3C5-FFA3-559F-327052A79F1C}"/>
              </a:ext>
            </a:extLst>
          </p:cNvPr>
          <p:cNvSpPr txBox="1"/>
          <p:nvPr userDrawn="1"/>
        </p:nvSpPr>
        <p:spPr>
          <a:xfrm>
            <a:off x="417802" y="6165061"/>
            <a:ext cx="96008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boria Book" panose="02000000000000000000" pitchFamily="2" charset="77"/>
                <a:ea typeface="+mn-ea"/>
                <a:cs typeface="+mn-cs"/>
              </a:rPr>
              <a:t>+44 (0)20 7419 8000  |  clerks@newsquarechambers.co.uk  |  newsquarechambers.co.uk</a:t>
            </a:r>
            <a:endParaRPr kumimoji="0" lang="en-ES" sz="1400" b="0" i="0" u="none" strike="noStrike" kern="1200" cap="none" spc="0" normalizeH="0" baseline="0" noProof="0">
              <a:ln>
                <a:noFill/>
              </a:ln>
              <a:solidFill>
                <a:prstClr val="black"/>
              </a:solidFill>
              <a:effectLst/>
              <a:uLnTx/>
              <a:uFillTx/>
              <a:latin typeface="Arboria Book" panose="02000000000000000000" pitchFamily="2" charset="77"/>
              <a:ea typeface="+mn-ea"/>
              <a:cs typeface="+mn-cs"/>
            </a:endParaRPr>
          </a:p>
        </p:txBody>
      </p:sp>
      <p:sp>
        <p:nvSpPr>
          <p:cNvPr id="10" name="Rectangle 9">
            <a:extLst>
              <a:ext uri="{FF2B5EF4-FFF2-40B4-BE49-F238E27FC236}">
                <a16:creationId xmlns:a16="http://schemas.microsoft.com/office/drawing/2014/main" id="{501822BC-ECA9-56C6-A2E3-538A23A681EC}"/>
              </a:ext>
            </a:extLst>
          </p:cNvPr>
          <p:cNvSpPr/>
          <p:nvPr userDrawn="1"/>
        </p:nvSpPr>
        <p:spPr>
          <a:xfrm>
            <a:off x="533743" y="1705232"/>
            <a:ext cx="96452" cy="4090087"/>
          </a:xfrm>
          <a:prstGeom prst="rect">
            <a:avLst/>
          </a:prstGeom>
          <a:solidFill>
            <a:srgbClr val="E5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11" name="Picture 10">
            <a:extLst>
              <a:ext uri="{FF2B5EF4-FFF2-40B4-BE49-F238E27FC236}">
                <a16:creationId xmlns:a16="http://schemas.microsoft.com/office/drawing/2014/main" id="{5BC935D5-F1E7-B52C-E10B-CEC61AA17C24}"/>
              </a:ext>
            </a:extLst>
          </p:cNvPr>
          <p:cNvPicPr>
            <a:picLocks noChangeAspect="1"/>
          </p:cNvPicPr>
          <p:nvPr userDrawn="1"/>
        </p:nvPicPr>
        <p:blipFill>
          <a:blip r:embed="rId9"/>
          <a:stretch>
            <a:fillRect/>
          </a:stretch>
        </p:blipFill>
        <p:spPr>
          <a:xfrm>
            <a:off x="533743" y="523789"/>
            <a:ext cx="3998500" cy="622334"/>
          </a:xfrm>
          <a:prstGeom prst="rect">
            <a:avLst/>
          </a:prstGeom>
        </p:spPr>
      </p:pic>
    </p:spTree>
    <p:extLst>
      <p:ext uri="{BB962C8B-B14F-4D97-AF65-F5344CB8AC3E}">
        <p14:creationId xmlns:p14="http://schemas.microsoft.com/office/powerpoint/2010/main" val="672957596"/>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3" r:id="rId3"/>
    <p:sldLayoutId id="2147483662" r:id="rId4"/>
    <p:sldLayoutId id="2147483666" r:id="rId5"/>
  </p:sldLayoutIdLst>
  <p:hf sldNum="0" hdr="0" ft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BF5D0-532F-C3A4-E288-7DE786603EC8}"/>
            </a:ext>
          </a:extLst>
        </p:cNvPr>
        <p:cNvGrpSpPr/>
        <p:nvPr/>
      </p:nvGrpSpPr>
      <p:grpSpPr>
        <a:xfrm>
          <a:off x="0" y="0"/>
          <a:ext cx="0" cy="0"/>
          <a:chOff x="0" y="0"/>
          <a:chExt cx="0" cy="0"/>
        </a:xfrm>
      </p:grpSpPr>
      <p:pic>
        <p:nvPicPr>
          <p:cNvPr id="9" name="Picture 8" descr="A group of food on a black surface&#10;&#10;AI-generated content may be incorrect.">
            <a:extLst>
              <a:ext uri="{FF2B5EF4-FFF2-40B4-BE49-F238E27FC236}">
                <a16:creationId xmlns:a16="http://schemas.microsoft.com/office/drawing/2014/main" id="{30865D8B-74D8-F24D-482A-950D9649C682}"/>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7F4FC64-0F88-4A24-EEE5-65E732D97407}"/>
              </a:ext>
            </a:extLst>
          </p:cNvPr>
          <p:cNvSpPr txBox="1"/>
          <p:nvPr/>
        </p:nvSpPr>
        <p:spPr>
          <a:xfrm>
            <a:off x="785191" y="1629615"/>
            <a:ext cx="86540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Insolvency Bites</a:t>
            </a:r>
            <a:endPar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06BA5A20-8DB4-096A-E28C-D01EEB25E534}"/>
              </a:ext>
            </a:extLst>
          </p:cNvPr>
          <p:cNvSpPr txBox="1"/>
          <p:nvPr/>
        </p:nvSpPr>
        <p:spPr>
          <a:xfrm>
            <a:off x="785191" y="5109157"/>
            <a:ext cx="714587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51919"/>
                </a:solidFill>
                <a:effectLst/>
                <a:uLnTx/>
                <a:uFillTx/>
                <a:latin typeface="Arial" panose="020B0604020202020204" pitchFamily="34" charset="0"/>
                <a:ea typeface="+mn-ea"/>
                <a:cs typeface="Arial" panose="020B0604020202020204" pitchFamily="34" charset="0"/>
              </a:rPr>
              <a:t>DATE: </a:t>
            </a:r>
            <a:r>
              <a:rPr lang="en-GB" dirty="0">
                <a:solidFill>
                  <a:prstClr val="black"/>
                </a:solidFill>
                <a:latin typeface="Arial" panose="020B0604020202020204" pitchFamily="34" charset="0"/>
                <a:cs typeface="Arial" panose="020B0604020202020204" pitchFamily="34" charset="0"/>
              </a:rPr>
              <a:t>Tuesday 18</a:t>
            </a:r>
            <a:r>
              <a:rPr lang="en-GB" baseline="30000" dirty="0">
                <a:solidFill>
                  <a:prstClr val="black"/>
                </a:solidFill>
                <a:latin typeface="Arial" panose="020B0604020202020204" pitchFamily="34" charset="0"/>
                <a:cs typeface="Arial" panose="020B0604020202020204" pitchFamily="34" charset="0"/>
              </a:rPr>
              <a:t>th</a:t>
            </a:r>
            <a:r>
              <a:rPr lang="en-GB" dirty="0">
                <a:solidFill>
                  <a:prstClr val="black"/>
                </a:solidFill>
                <a:latin typeface="Arial" panose="020B0604020202020204" pitchFamily="34" charset="0"/>
                <a:cs typeface="Arial" panose="020B0604020202020204" pitchFamily="34" charset="0"/>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March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51919"/>
                </a:solidFill>
                <a:effectLst/>
                <a:uLnTx/>
                <a:uFillTx/>
                <a:latin typeface="Arial" panose="020B0604020202020204" pitchFamily="34" charset="0"/>
                <a:ea typeface="+mn-ea"/>
                <a:cs typeface="Arial" panose="020B0604020202020204" pitchFamily="34" charset="0"/>
              </a:rPr>
              <a:t>TIME: </a:t>
            </a:r>
            <a:r>
              <a:rPr lang="en-GB" dirty="0">
                <a:solidFill>
                  <a:prstClr val="black"/>
                </a:solidFill>
                <a:latin typeface="Arial" panose="020B0604020202020204" pitchFamily="34" charset="0"/>
                <a:cs typeface="Arial" panose="020B0604020202020204" pitchFamily="34" charset="0"/>
              </a:rPr>
              <a:t>15:00 </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defRPr/>
            </a:pPr>
            <a:r>
              <a:rPr kumimoji="0" lang="en-GB" sz="1800" b="1" i="0" u="none" strike="noStrike" kern="1200" cap="none" spc="0" normalizeH="0" baseline="0" noProof="0" dirty="0">
                <a:ln>
                  <a:noFill/>
                </a:ln>
                <a:solidFill>
                  <a:srgbClr val="E51919"/>
                </a:solidFill>
                <a:effectLst/>
                <a:uLnTx/>
                <a:uFillTx/>
                <a:latin typeface="Arial" panose="020B0604020202020204" pitchFamily="34" charset="0"/>
                <a:ea typeface="+mn-ea"/>
                <a:cs typeface="Arial" panose="020B0604020202020204" pitchFamily="34" charset="0"/>
              </a:rPr>
              <a:t>LOCATION: </a:t>
            </a:r>
            <a:r>
              <a:rPr lang="en-US" sz="1800" dirty="0">
                <a:effectLst/>
                <a:latin typeface="Aptos" panose="020B0004020202020204" pitchFamily="34" charset="0"/>
                <a:ea typeface="Century Gothic" panose="020B0502020202020204" pitchFamily="34" charset="0"/>
                <a:cs typeface="Century Gothic" panose="020B0502020202020204" pitchFamily="34" charset="0"/>
              </a:rPr>
              <a:t>Arundel House, Six Temple Place, London WC2R 2PG</a:t>
            </a:r>
            <a:endParaRPr lang="en-GB" sz="18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87777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C16B6-FC40-EA97-D01C-73A629A3123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811ECC6-D331-62CA-A509-AB674E374EA4}"/>
              </a:ext>
            </a:extLst>
          </p:cNvPr>
          <p:cNvSpPr>
            <a:spLocks noGrp="1"/>
          </p:cNvSpPr>
          <p:nvPr>
            <p:ph type="title"/>
          </p:nvPr>
        </p:nvSpPr>
        <p:spPr>
          <a:xfrm>
            <a:off x="785190" y="274636"/>
            <a:ext cx="3925355" cy="2487613"/>
          </a:xfrm>
        </p:spPr>
        <p:txBody>
          <a:bodyPr>
            <a:normAutofit/>
          </a:bodyPr>
          <a:lstStyle/>
          <a:p>
            <a:r>
              <a:rPr lang="en-GB" sz="4000" dirty="0"/>
              <a:t>Breathing space</a:t>
            </a:r>
          </a:p>
        </p:txBody>
      </p:sp>
      <p:sp>
        <p:nvSpPr>
          <p:cNvPr id="5" name="Content Placeholder 4">
            <a:extLst>
              <a:ext uri="{FF2B5EF4-FFF2-40B4-BE49-F238E27FC236}">
                <a16:creationId xmlns:a16="http://schemas.microsoft.com/office/drawing/2014/main" id="{E7824FDB-FDA0-19D6-EFBA-18B5120F2048}"/>
              </a:ext>
            </a:extLst>
          </p:cNvPr>
          <p:cNvSpPr>
            <a:spLocks noGrp="1"/>
          </p:cNvSpPr>
          <p:nvPr>
            <p:ph idx="1"/>
          </p:nvPr>
        </p:nvSpPr>
        <p:spPr/>
        <p:txBody>
          <a:bodyPr>
            <a:normAutofit/>
          </a:bodyPr>
          <a:lstStyle/>
          <a:p>
            <a:r>
              <a:rPr lang="en-US" dirty="0"/>
              <a:t>Client outcomes</a:t>
            </a:r>
          </a:p>
          <a:p>
            <a:r>
              <a:rPr lang="en-US" dirty="0"/>
              <a:t>Policy issues</a:t>
            </a:r>
          </a:p>
          <a:p>
            <a:pPr lvl="1"/>
            <a:endParaRPr lang="en-US" dirty="0"/>
          </a:p>
        </p:txBody>
      </p:sp>
      <p:pic>
        <p:nvPicPr>
          <p:cNvPr id="2" name="Picture 1" descr="A close-up of a logo&#10;&#10;AI-generated content may be incorrect.">
            <a:extLst>
              <a:ext uri="{FF2B5EF4-FFF2-40B4-BE49-F238E27FC236}">
                <a16:creationId xmlns:a16="http://schemas.microsoft.com/office/drawing/2014/main" id="{8C2C0977-D472-6ABD-B0CA-33B965E19A8F}"/>
              </a:ext>
            </a:extLst>
          </p:cNvPr>
          <p:cNvPicPr>
            <a:picLocks noChangeAspect="1"/>
          </p:cNvPicPr>
          <p:nvPr/>
        </p:nvPicPr>
        <p:blipFill>
          <a:blip r:embed="rId2"/>
          <a:stretch>
            <a:fillRect/>
          </a:stretch>
        </p:blipFill>
        <p:spPr>
          <a:xfrm>
            <a:off x="9006840" y="5458526"/>
            <a:ext cx="3185160" cy="1250884"/>
          </a:xfrm>
          <a:prstGeom prst="rect">
            <a:avLst/>
          </a:prstGeom>
        </p:spPr>
      </p:pic>
    </p:spTree>
    <p:extLst>
      <p:ext uri="{BB962C8B-B14F-4D97-AF65-F5344CB8AC3E}">
        <p14:creationId xmlns:p14="http://schemas.microsoft.com/office/powerpoint/2010/main" val="3697410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62461-AF02-26BF-7A6E-C057EE5F338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D0DCEF2-7D23-67B9-9D5B-BC9865E07C8E}"/>
              </a:ext>
            </a:extLst>
          </p:cNvPr>
          <p:cNvSpPr txBox="1"/>
          <p:nvPr/>
        </p:nvSpPr>
        <p:spPr>
          <a:xfrm>
            <a:off x="785192" y="1448640"/>
            <a:ext cx="6520484" cy="830997"/>
          </a:xfrm>
          <a:prstGeom prst="rect">
            <a:avLst/>
          </a:prstGeom>
          <a:noFill/>
        </p:spPr>
        <p:txBody>
          <a:bodyPr wrap="square" rtlCol="0">
            <a:spAutoFit/>
          </a:bodyPr>
          <a:lstStyle/>
          <a:p>
            <a:pPr>
              <a:defRPr/>
            </a:pPr>
            <a:r>
              <a:rPr lang="en-GB" sz="4800" b="0" i="0" dirty="0">
                <a:solidFill>
                  <a:schemeClr val="bg1"/>
                </a:solidFill>
                <a:effectLst/>
                <a:latin typeface="Arial" panose="020B0604020202020204" pitchFamily="34" charset="0"/>
                <a:cs typeface="Arial" panose="020B0604020202020204" pitchFamily="34" charset="0"/>
              </a:rPr>
              <a:t>Thank you</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31DF3A9D-044A-6DC6-7120-2CB6DD528FE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3">
            <a:extLst>
              <a:ext uri="{FF2B5EF4-FFF2-40B4-BE49-F238E27FC236}">
                <a16:creationId xmlns:a16="http://schemas.microsoft.com/office/drawing/2014/main" id="{94F80E10-16B8-12FF-4FAE-01256716FC59}"/>
              </a:ext>
            </a:extLst>
          </p:cNvPr>
          <p:cNvSpPr txBox="1">
            <a:spLocks/>
          </p:cNvSpPr>
          <p:nvPr/>
        </p:nvSpPr>
        <p:spPr>
          <a:xfrm>
            <a:off x="4084878" y="636586"/>
            <a:ext cx="4022243" cy="820739"/>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4000" dirty="0"/>
              <a:t>STARTER (FOR 10)</a:t>
            </a:r>
          </a:p>
        </p:txBody>
      </p:sp>
      <p:pic>
        <p:nvPicPr>
          <p:cNvPr id="1032" name="Picture 8">
            <a:extLst>
              <a:ext uri="{FF2B5EF4-FFF2-40B4-BE49-F238E27FC236}">
                <a16:creationId xmlns:a16="http://schemas.microsoft.com/office/drawing/2014/main" id="{28E57550-20A6-91EA-6790-A8FCAB192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1" y="1667112"/>
            <a:ext cx="8181975" cy="4295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027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A9E5-1A40-7D13-A20C-340466C2F63A}"/>
            </a:ext>
          </a:extLst>
        </p:cNvPr>
        <p:cNvGrpSpPr/>
        <p:nvPr/>
      </p:nvGrpSpPr>
      <p:grpSpPr>
        <a:xfrm>
          <a:off x="0" y="0"/>
          <a:ext cx="0" cy="0"/>
          <a:chOff x="0" y="0"/>
          <a:chExt cx="0" cy="0"/>
        </a:xfrm>
      </p:grpSpPr>
      <p:pic>
        <p:nvPicPr>
          <p:cNvPr id="7" name="Picture 6" descr="A person smiling in front of a blue and white background&#10;&#10;AI-generated content may be incorrect.">
            <a:extLst>
              <a:ext uri="{FF2B5EF4-FFF2-40B4-BE49-F238E27FC236}">
                <a16:creationId xmlns:a16="http://schemas.microsoft.com/office/drawing/2014/main" id="{F67CBB98-E35E-7813-174E-D616C2675649}"/>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398105BF-4B74-02A9-A4B4-5A9BA2E880AC}"/>
              </a:ext>
            </a:extLst>
          </p:cNvPr>
          <p:cNvSpPr txBox="1"/>
          <p:nvPr/>
        </p:nvSpPr>
        <p:spPr>
          <a:xfrm>
            <a:off x="785191" y="1448640"/>
            <a:ext cx="5457953" cy="2308324"/>
          </a:xfrm>
          <a:prstGeom prst="rect">
            <a:avLst/>
          </a:prstGeom>
          <a:noFill/>
        </p:spPr>
        <p:txBody>
          <a:bodyPr wrap="square" rtlCol="0">
            <a:spAutoFit/>
          </a:bodyPr>
          <a:lstStyle/>
          <a:p>
            <a:pPr>
              <a:defRPr/>
            </a:pPr>
            <a:r>
              <a:rPr lang="en-GB" sz="4800" b="0" i="0" dirty="0">
                <a:solidFill>
                  <a:schemeClr val="bg1"/>
                </a:solidFill>
                <a:effectLst/>
                <a:latin typeface="Arial" panose="020B0604020202020204" pitchFamily="34" charset="0"/>
                <a:cs typeface="Arial" panose="020B0604020202020204" pitchFamily="34" charset="0"/>
              </a:rPr>
              <a:t>The Top 10 Insolvency Cases of the 2020s</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38646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996B6-D1EB-B593-C7D6-246F2619F4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D06F63-9148-0163-C67A-29685B3A66BC}"/>
              </a:ext>
            </a:extLst>
          </p:cNvPr>
          <p:cNvSpPr>
            <a:spLocks noGrp="1"/>
          </p:cNvSpPr>
          <p:nvPr>
            <p:ph type="title"/>
          </p:nvPr>
        </p:nvSpPr>
        <p:spPr/>
        <p:txBody>
          <a:bodyPr>
            <a:noAutofit/>
          </a:bodyPr>
          <a:lstStyle/>
          <a:p>
            <a:r>
              <a:rPr lang="en-US" sz="10000" dirty="0"/>
              <a:t>10</a:t>
            </a:r>
          </a:p>
        </p:txBody>
      </p:sp>
      <p:sp>
        <p:nvSpPr>
          <p:cNvPr id="3" name="Content Placeholder 2">
            <a:extLst>
              <a:ext uri="{FF2B5EF4-FFF2-40B4-BE49-F238E27FC236}">
                <a16:creationId xmlns:a16="http://schemas.microsoft.com/office/drawing/2014/main" id="{21A19BA1-0E5C-A560-8DD5-AE2D2E110143}"/>
              </a:ext>
            </a:extLst>
          </p:cNvPr>
          <p:cNvSpPr>
            <a:spLocks noGrp="1"/>
          </p:cNvSpPr>
          <p:nvPr>
            <p:ph idx="1"/>
          </p:nvPr>
        </p:nvSpPr>
        <p:spPr/>
        <p:txBody>
          <a:bodyPr>
            <a:normAutofit fontScale="92500" lnSpcReduction="10000"/>
          </a:bodyPr>
          <a:lstStyle/>
          <a:p>
            <a:pPr algn="just"/>
            <a:r>
              <a:rPr lang="en-GB" dirty="0"/>
              <a:t>S.363 IA 1986 confers jurisdiction on the court to direct a bankrupt not to leave the country and to hand over their passport if there is a real risk of them absconding, such that some part of the insolvency process would be materially prejudiced.</a:t>
            </a:r>
          </a:p>
          <a:p>
            <a:pPr algn="just"/>
            <a:r>
              <a:rPr lang="en-GB" dirty="0"/>
              <a:t>Key takeaway: demonstrates the breadth and extent of the court’s power to assist trustees in administering the bankruptcy estate.</a:t>
            </a:r>
          </a:p>
          <a:p>
            <a:pPr algn="just"/>
            <a:endParaRPr lang="en-US" dirty="0"/>
          </a:p>
        </p:txBody>
      </p:sp>
      <p:sp>
        <p:nvSpPr>
          <p:cNvPr id="4" name="Title 1">
            <a:extLst>
              <a:ext uri="{FF2B5EF4-FFF2-40B4-BE49-F238E27FC236}">
                <a16:creationId xmlns:a16="http://schemas.microsoft.com/office/drawing/2014/main" id="{D00BFD7E-56DF-34F2-9609-D73A953D9A5D}"/>
              </a:ext>
            </a:extLst>
          </p:cNvPr>
          <p:cNvSpPr txBox="1">
            <a:spLocks/>
          </p:cNvSpPr>
          <p:nvPr/>
        </p:nvSpPr>
        <p:spPr>
          <a:xfrm>
            <a:off x="2275066" y="183355"/>
            <a:ext cx="10797209" cy="1325566"/>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lvl="0"/>
            <a:r>
              <a:rPr lang="en-GB" sz="3200" i="1" dirty="0"/>
              <a:t>Umbrella Care Ltd (In Liquidation) v Raja </a:t>
            </a:r>
          </a:p>
          <a:p>
            <a:pPr lvl="0"/>
            <a:r>
              <a:rPr lang="en-GB" sz="3200" dirty="0"/>
              <a:t>[2024] EWHC 1973 (Ch)</a:t>
            </a:r>
          </a:p>
        </p:txBody>
      </p:sp>
    </p:spTree>
    <p:extLst>
      <p:ext uri="{BB962C8B-B14F-4D97-AF65-F5344CB8AC3E}">
        <p14:creationId xmlns:p14="http://schemas.microsoft.com/office/powerpoint/2010/main" val="214160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D58D-954D-236B-A249-2468F87B4E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7FE191-CD1F-C9C4-EBFA-95AE8CE9FB9F}"/>
              </a:ext>
            </a:extLst>
          </p:cNvPr>
          <p:cNvSpPr>
            <a:spLocks noGrp="1"/>
          </p:cNvSpPr>
          <p:nvPr>
            <p:ph type="title"/>
          </p:nvPr>
        </p:nvSpPr>
        <p:spPr>
          <a:xfrm>
            <a:off x="785190" y="274638"/>
            <a:ext cx="10797209" cy="1325566"/>
          </a:xfrm>
        </p:spPr>
        <p:txBody>
          <a:bodyPr>
            <a:normAutofit fontScale="90000"/>
          </a:bodyPr>
          <a:lstStyle/>
          <a:p>
            <a:r>
              <a:rPr lang="en-GB" dirty="0"/>
              <a:t> </a:t>
            </a:r>
            <a:r>
              <a:rPr lang="en-GB" sz="10000" dirty="0"/>
              <a:t>9</a:t>
            </a:r>
          </a:p>
        </p:txBody>
      </p:sp>
      <p:sp>
        <p:nvSpPr>
          <p:cNvPr id="3" name="Content Placeholder 2">
            <a:extLst>
              <a:ext uri="{FF2B5EF4-FFF2-40B4-BE49-F238E27FC236}">
                <a16:creationId xmlns:a16="http://schemas.microsoft.com/office/drawing/2014/main" id="{3B06D681-328F-D989-A835-5500C590A5D4}"/>
              </a:ext>
            </a:extLst>
          </p:cNvPr>
          <p:cNvSpPr>
            <a:spLocks noGrp="1"/>
          </p:cNvSpPr>
          <p:nvPr>
            <p:ph idx="1"/>
          </p:nvPr>
        </p:nvSpPr>
        <p:spPr>
          <a:xfrm>
            <a:off x="785190" y="1801090"/>
            <a:ext cx="10797210" cy="3828185"/>
          </a:xfrm>
        </p:spPr>
        <p:txBody>
          <a:bodyPr>
            <a:normAutofit/>
          </a:bodyPr>
          <a:lstStyle/>
          <a:p>
            <a:pPr algn="just"/>
            <a:r>
              <a:rPr lang="en-US" dirty="0"/>
              <a:t>Directors’ general duties survive the company’s entry into administration or CVL.</a:t>
            </a:r>
          </a:p>
          <a:p>
            <a:pPr algn="just"/>
            <a:r>
              <a:rPr lang="en-GB" dirty="0"/>
              <a:t>Key takeaway: simply continuing to be a director is sufficient for director’s duties to be engaged; it is not dependent upon the exercise of a given power </a:t>
            </a:r>
            <a:r>
              <a:rPr lang="en-GB" i="1" dirty="0"/>
              <a:t>qua </a:t>
            </a:r>
            <a:r>
              <a:rPr lang="en-GB" dirty="0"/>
              <a:t>director. </a:t>
            </a:r>
          </a:p>
        </p:txBody>
      </p:sp>
      <p:sp>
        <p:nvSpPr>
          <p:cNvPr id="4" name="Title 1">
            <a:extLst>
              <a:ext uri="{FF2B5EF4-FFF2-40B4-BE49-F238E27FC236}">
                <a16:creationId xmlns:a16="http://schemas.microsoft.com/office/drawing/2014/main" id="{523CC319-D969-0B2B-2527-09CFBC31720B}"/>
              </a:ext>
            </a:extLst>
          </p:cNvPr>
          <p:cNvSpPr txBox="1">
            <a:spLocks/>
          </p:cNvSpPr>
          <p:nvPr/>
        </p:nvSpPr>
        <p:spPr>
          <a:xfrm>
            <a:off x="1881171" y="190922"/>
            <a:ext cx="10797209" cy="1325566"/>
          </a:xfrm>
          <a:prstGeom prst="rect">
            <a:avLst/>
          </a:prstGeom>
        </p:spPr>
        <p:txBody>
          <a:bodyPr vert="horz" lIns="91440" tIns="45720" rIns="91440" bIns="45720" rtlCol="0" anchor="ctr">
            <a:normAutofit fontScale="60000" lnSpcReduction="20000"/>
          </a:bodyPr>
          <a:lstStyle>
            <a:lvl1pPr algn="l"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dirty="0"/>
              <a:t> </a:t>
            </a:r>
            <a:br>
              <a:rPr lang="en-GB" dirty="0"/>
            </a:br>
            <a:r>
              <a:rPr lang="en-GB" sz="5300" i="1" dirty="0"/>
              <a:t>Re Systems Building Services Group Ltd </a:t>
            </a:r>
          </a:p>
          <a:p>
            <a:r>
              <a:rPr lang="en-GB" sz="5300" dirty="0"/>
              <a:t>[2020] EWHC 54 (Ch)</a:t>
            </a:r>
            <a:endParaRPr lang="en-GB" sz="5300" i="1" dirty="0"/>
          </a:p>
        </p:txBody>
      </p:sp>
      <p:pic>
        <p:nvPicPr>
          <p:cNvPr id="1028" name="Picture 4" descr="ICC Judges - Courts and Tribunals Judiciary">
            <a:extLst>
              <a:ext uri="{FF2B5EF4-FFF2-40B4-BE49-F238E27FC236}">
                <a16:creationId xmlns:a16="http://schemas.microsoft.com/office/drawing/2014/main" id="{40BF0952-6042-6DD5-A653-0BB0AE032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8726" y="4689221"/>
            <a:ext cx="1883673" cy="1977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99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additive="base">
                                        <p:cTn id="23" dur="500" fill="hold"/>
                                        <p:tgtEl>
                                          <p:spTgt spid="1028"/>
                                        </p:tgtEl>
                                        <p:attrNameLst>
                                          <p:attrName>ppt_x</p:attrName>
                                        </p:attrNameLst>
                                      </p:cBhvr>
                                      <p:tavLst>
                                        <p:tav tm="0">
                                          <p:val>
                                            <p:strVal val="#ppt_x"/>
                                          </p:val>
                                        </p:tav>
                                        <p:tav tm="100000">
                                          <p:val>
                                            <p:strVal val="#ppt_x"/>
                                          </p:val>
                                        </p:tav>
                                      </p:tavLst>
                                    </p:anim>
                                    <p:anim calcmode="lin" valueType="num">
                                      <p:cBhvr additive="base">
                                        <p:cTn id="2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B531C-0380-4A30-6BEE-0CABD58215A1}"/>
              </a:ext>
            </a:extLst>
          </p:cNvPr>
          <p:cNvSpPr>
            <a:spLocks noGrp="1"/>
          </p:cNvSpPr>
          <p:nvPr>
            <p:ph type="title"/>
          </p:nvPr>
        </p:nvSpPr>
        <p:spPr/>
        <p:txBody>
          <a:bodyPr>
            <a:noAutofit/>
          </a:bodyPr>
          <a:lstStyle/>
          <a:p>
            <a:r>
              <a:rPr lang="en-US" sz="10000" dirty="0"/>
              <a:t>8</a:t>
            </a:r>
          </a:p>
        </p:txBody>
      </p:sp>
      <p:sp>
        <p:nvSpPr>
          <p:cNvPr id="3" name="Content Placeholder 2">
            <a:extLst>
              <a:ext uri="{FF2B5EF4-FFF2-40B4-BE49-F238E27FC236}">
                <a16:creationId xmlns:a16="http://schemas.microsoft.com/office/drawing/2014/main" id="{33D68089-B516-288F-DE89-22ADE512EA1B}"/>
              </a:ext>
            </a:extLst>
          </p:cNvPr>
          <p:cNvSpPr>
            <a:spLocks noGrp="1"/>
          </p:cNvSpPr>
          <p:nvPr>
            <p:ph idx="1"/>
          </p:nvPr>
        </p:nvSpPr>
        <p:spPr/>
        <p:txBody>
          <a:bodyPr/>
          <a:lstStyle/>
          <a:p>
            <a:pPr algn="just"/>
            <a:r>
              <a:rPr lang="en-US" dirty="0"/>
              <a:t>Bankrupts do not generally have standing to challenge trustees’ decisions under s.303 IA 1986 unless they meet specific criteria.</a:t>
            </a:r>
          </a:p>
          <a:p>
            <a:pPr algn="just"/>
            <a:r>
              <a:rPr lang="en-US" dirty="0"/>
              <a:t>Key takeaway: provides reassurance to office holders that bankrupts cannot easily intervene in their decisions; specific categories of persons/circumstances required.</a:t>
            </a:r>
          </a:p>
        </p:txBody>
      </p:sp>
      <p:sp>
        <p:nvSpPr>
          <p:cNvPr id="4" name="Title 1">
            <a:extLst>
              <a:ext uri="{FF2B5EF4-FFF2-40B4-BE49-F238E27FC236}">
                <a16:creationId xmlns:a16="http://schemas.microsoft.com/office/drawing/2014/main" id="{2230761C-7DCC-2266-788F-E496E96B1F9A}"/>
              </a:ext>
            </a:extLst>
          </p:cNvPr>
          <p:cNvSpPr txBox="1">
            <a:spLocks/>
          </p:cNvSpPr>
          <p:nvPr/>
        </p:nvSpPr>
        <p:spPr>
          <a:xfrm>
            <a:off x="1585749" y="92072"/>
            <a:ext cx="10797209" cy="1325566"/>
          </a:xfrm>
          <a:prstGeom prst="rect">
            <a:avLst/>
          </a:prstGeom>
        </p:spPr>
        <p:txBody>
          <a:bodyPr vert="horz" lIns="91440" tIns="45720" rIns="91440" bIns="45720" rtlCol="0" anchor="ctr">
            <a:normAutofit fontScale="60000" lnSpcReduction="20000"/>
          </a:bodyPr>
          <a:lstStyle>
            <a:lvl1pPr algn="l"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dirty="0"/>
              <a:t> </a:t>
            </a:r>
            <a:br>
              <a:rPr lang="en-GB" dirty="0"/>
            </a:br>
            <a:r>
              <a:rPr lang="en-GB" sz="5300" i="1" dirty="0"/>
              <a:t>Brake v The </a:t>
            </a:r>
            <a:r>
              <a:rPr lang="en-GB" sz="5300" i="1" dirty="0" err="1"/>
              <a:t>Chedington</a:t>
            </a:r>
            <a:r>
              <a:rPr lang="en-GB" sz="5300" i="1" dirty="0"/>
              <a:t> Court Estate Ltd </a:t>
            </a:r>
          </a:p>
          <a:p>
            <a:r>
              <a:rPr lang="en-GB" sz="5300" dirty="0"/>
              <a:t>[2023] UKSC 29</a:t>
            </a:r>
          </a:p>
        </p:txBody>
      </p:sp>
      <p:pic>
        <p:nvPicPr>
          <p:cNvPr id="2054" name="Picture 6" descr="Tom Hardy Is a Huge Fan of Dogs and Proves It 62 Times in This Interview">
            <a:extLst>
              <a:ext uri="{FF2B5EF4-FFF2-40B4-BE49-F238E27FC236}">
                <a16:creationId xmlns:a16="http://schemas.microsoft.com/office/drawing/2014/main" id="{CEF4B90F-2FAF-9606-2DB8-100CBA16F5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415" r="22012"/>
          <a:stretch/>
        </p:blipFill>
        <p:spPr bwMode="auto">
          <a:xfrm>
            <a:off x="7554351" y="4961598"/>
            <a:ext cx="1575582" cy="18964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ick Van Dyke Cardboard Cutout">
            <a:extLst>
              <a:ext uri="{FF2B5EF4-FFF2-40B4-BE49-F238E27FC236}">
                <a16:creationId xmlns:a16="http://schemas.microsoft.com/office/drawing/2014/main" id="{944B89D1-0571-23CA-D425-47209EE413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846" r="42154" b="44814"/>
          <a:stretch/>
        </p:blipFill>
        <p:spPr bwMode="auto">
          <a:xfrm flipH="1">
            <a:off x="9073659" y="4961598"/>
            <a:ext cx="1099624" cy="189640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ng edits — Harry Styles &lt;3">
            <a:extLst>
              <a:ext uri="{FF2B5EF4-FFF2-40B4-BE49-F238E27FC236}">
                <a16:creationId xmlns:a16="http://schemas.microsoft.com/office/drawing/2014/main" id="{85171BD2-CFF2-8926-DB8B-5A0D86A059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3283" y="4904100"/>
            <a:ext cx="1409116" cy="1956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94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dissolve">
                                      <p:cBhvr>
                                        <p:cTn id="23" dur="500"/>
                                        <p:tgtEl>
                                          <p:spTgt spid="2054"/>
                                        </p:tgtEl>
                                      </p:cBhvr>
                                    </p:animEffect>
                                  </p:childTnLst>
                                </p:cTn>
                              </p:par>
                              <p:par>
                                <p:cTn id="24" presetID="9" presetClass="entr" presetSubtype="0" fill="hold" nodeType="withEffect">
                                  <p:stCondLst>
                                    <p:cond delay="0"/>
                                  </p:stCondLst>
                                  <p:childTnLst>
                                    <p:set>
                                      <p:cBhvr>
                                        <p:cTn id="25" dur="1" fill="hold">
                                          <p:stCondLst>
                                            <p:cond delay="0"/>
                                          </p:stCondLst>
                                        </p:cTn>
                                        <p:tgtEl>
                                          <p:spTgt spid="2056"/>
                                        </p:tgtEl>
                                        <p:attrNameLst>
                                          <p:attrName>style.visibility</p:attrName>
                                        </p:attrNameLst>
                                      </p:cBhvr>
                                      <p:to>
                                        <p:strVal val="visible"/>
                                      </p:to>
                                    </p:set>
                                    <p:animEffect transition="in" filter="dissolve">
                                      <p:cBhvr>
                                        <p:cTn id="26" dur="500"/>
                                        <p:tgtEl>
                                          <p:spTgt spid="2056"/>
                                        </p:tgtEl>
                                      </p:cBhvr>
                                    </p:animEffect>
                                  </p:childTnLst>
                                </p:cTn>
                              </p:par>
                              <p:par>
                                <p:cTn id="27" presetID="9" presetClass="entr" presetSubtype="0" fill="hold" nodeType="withEffect">
                                  <p:stCondLst>
                                    <p:cond delay="0"/>
                                  </p:stCondLst>
                                  <p:childTnLst>
                                    <p:set>
                                      <p:cBhvr>
                                        <p:cTn id="28" dur="1" fill="hold">
                                          <p:stCondLst>
                                            <p:cond delay="0"/>
                                          </p:stCondLst>
                                        </p:cTn>
                                        <p:tgtEl>
                                          <p:spTgt spid="2058"/>
                                        </p:tgtEl>
                                        <p:attrNameLst>
                                          <p:attrName>style.visibility</p:attrName>
                                        </p:attrNameLst>
                                      </p:cBhvr>
                                      <p:to>
                                        <p:strVal val="visible"/>
                                      </p:to>
                                    </p:set>
                                    <p:animEffect transition="in" filter="dissolve">
                                      <p:cBhvr>
                                        <p:cTn id="29"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3D25F-3066-3165-F2FE-A1BE5C2E69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A1745F-E8E5-8C63-42E3-D76700A0FF2A}"/>
              </a:ext>
            </a:extLst>
          </p:cNvPr>
          <p:cNvSpPr>
            <a:spLocks noGrp="1"/>
          </p:cNvSpPr>
          <p:nvPr>
            <p:ph type="title"/>
          </p:nvPr>
        </p:nvSpPr>
        <p:spPr/>
        <p:txBody>
          <a:bodyPr>
            <a:noAutofit/>
          </a:bodyPr>
          <a:lstStyle/>
          <a:p>
            <a:r>
              <a:rPr lang="en-US" sz="10000" dirty="0"/>
              <a:t>7</a:t>
            </a:r>
          </a:p>
        </p:txBody>
      </p:sp>
      <p:sp>
        <p:nvSpPr>
          <p:cNvPr id="3" name="Content Placeholder 2">
            <a:extLst>
              <a:ext uri="{FF2B5EF4-FFF2-40B4-BE49-F238E27FC236}">
                <a16:creationId xmlns:a16="http://schemas.microsoft.com/office/drawing/2014/main" id="{AD513AB0-41E0-950E-2ADE-50F62C287BAA}"/>
              </a:ext>
            </a:extLst>
          </p:cNvPr>
          <p:cNvSpPr>
            <a:spLocks noGrp="1"/>
          </p:cNvSpPr>
          <p:nvPr>
            <p:ph idx="1"/>
          </p:nvPr>
        </p:nvSpPr>
        <p:spPr/>
        <p:txBody>
          <a:bodyPr/>
          <a:lstStyle/>
          <a:p>
            <a:pPr algn="just"/>
            <a:r>
              <a:rPr lang="en-US" dirty="0"/>
              <a:t>In hybrid claims, a single claimant may be required to commence two sets of proceedings (insolvency application + CPR Pt 7 claim) even though they arise out of the same facts and seek similar/overlapping relief.</a:t>
            </a:r>
          </a:p>
          <a:p>
            <a:pPr algn="just"/>
            <a:r>
              <a:rPr lang="en-US" dirty="0"/>
              <a:t>Key takeaway: £££</a:t>
            </a:r>
          </a:p>
        </p:txBody>
      </p:sp>
      <p:sp>
        <p:nvSpPr>
          <p:cNvPr id="4" name="Title 1">
            <a:extLst>
              <a:ext uri="{FF2B5EF4-FFF2-40B4-BE49-F238E27FC236}">
                <a16:creationId xmlns:a16="http://schemas.microsoft.com/office/drawing/2014/main" id="{9CAE4C95-2DA8-3314-C405-1926DCA09B0C}"/>
              </a:ext>
            </a:extLst>
          </p:cNvPr>
          <p:cNvSpPr txBox="1">
            <a:spLocks/>
          </p:cNvSpPr>
          <p:nvPr/>
        </p:nvSpPr>
        <p:spPr>
          <a:xfrm>
            <a:off x="1585749" y="92072"/>
            <a:ext cx="10797209" cy="1325566"/>
          </a:xfrm>
          <a:prstGeom prst="rect">
            <a:avLst/>
          </a:prstGeom>
        </p:spPr>
        <p:txBody>
          <a:bodyPr vert="horz" lIns="91440" tIns="45720" rIns="91440" bIns="45720" rtlCol="0" anchor="ctr">
            <a:normAutofit fontScale="37500" lnSpcReduction="20000"/>
          </a:bodyPr>
          <a:lstStyle>
            <a:lvl1pPr algn="l"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dirty="0"/>
              <a:t> </a:t>
            </a:r>
            <a:br>
              <a:rPr lang="en-GB" dirty="0"/>
            </a:br>
            <a:endParaRPr lang="en-GB" dirty="0"/>
          </a:p>
          <a:p>
            <a:r>
              <a:rPr lang="en-GB" sz="7100" i="1" dirty="0"/>
              <a:t>Manolete Partners plc v Hayward and Barrett Holdings Ltd </a:t>
            </a:r>
          </a:p>
          <a:p>
            <a:r>
              <a:rPr lang="en-GB" sz="7100" dirty="0"/>
              <a:t>[2021] 1481 (Ch)</a:t>
            </a:r>
          </a:p>
          <a:p>
            <a:endParaRPr lang="en-GB" sz="5300" dirty="0"/>
          </a:p>
        </p:txBody>
      </p:sp>
      <p:pic>
        <p:nvPicPr>
          <p:cNvPr id="5122" name="Picture 2" descr="Chief Insolvency and Companies Court Judge Briggs - Courts and Tribunals  Judiciary">
            <a:extLst>
              <a:ext uri="{FF2B5EF4-FFF2-40B4-BE49-F238E27FC236}">
                <a16:creationId xmlns:a16="http://schemas.microsoft.com/office/drawing/2014/main" id="{5232B38B-96A2-BDAF-E810-049C8A33E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7390" y="3836995"/>
            <a:ext cx="2668905" cy="30861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artoon sad mouth drawing beam black.">
            <a:extLst>
              <a:ext uri="{FF2B5EF4-FFF2-40B4-BE49-F238E27FC236}">
                <a16:creationId xmlns:a16="http://schemas.microsoft.com/office/drawing/2014/main" id="{4B681D23-15C4-F401-494B-E413743844F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16907" y="5012519"/>
            <a:ext cx="984971" cy="55404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artoon Tears PNG, Vector, PSD, and Clipart With Transparent Background for  Free Download | Pngtree">
            <a:extLst>
              <a:ext uri="{FF2B5EF4-FFF2-40B4-BE49-F238E27FC236}">
                <a16:creationId xmlns:a16="http://schemas.microsoft.com/office/drawing/2014/main" id="{96C42EB1-5E37-2E5F-F82B-390A21F6D0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2829" y="4872468"/>
            <a:ext cx="873125" cy="770655"/>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a:extLst>
              <a:ext uri="{FF2B5EF4-FFF2-40B4-BE49-F238E27FC236}">
                <a16:creationId xmlns:a16="http://schemas.microsoft.com/office/drawing/2014/main" id="{E8D5ECEB-8129-64C5-C51C-99CE0CE60B19}"/>
              </a:ext>
            </a:extLst>
          </p:cNvPr>
          <p:cNvSpPr/>
          <p:nvPr/>
        </p:nvSpPr>
        <p:spPr>
          <a:xfrm rot="20086859" flipH="1">
            <a:off x="8792264" y="3821945"/>
            <a:ext cx="1815292" cy="1425842"/>
          </a:xfrm>
          <a:prstGeom prst="wedgeEllipseCallou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B7678A7-54B0-5C63-9B93-7DB5428D711C}"/>
              </a:ext>
            </a:extLst>
          </p:cNvPr>
          <p:cNvSpPr txBox="1"/>
          <p:nvPr/>
        </p:nvSpPr>
        <p:spPr>
          <a:xfrm rot="19918281">
            <a:off x="8935022" y="4273907"/>
            <a:ext cx="1812278" cy="369332"/>
          </a:xfrm>
          <a:prstGeom prst="rect">
            <a:avLst/>
          </a:prstGeom>
          <a:noFill/>
          <a:ln>
            <a:noFill/>
          </a:ln>
        </p:spPr>
        <p:txBody>
          <a:bodyPr wrap="square" rtlCol="0">
            <a:spAutoFit/>
          </a:bodyPr>
          <a:lstStyle/>
          <a:p>
            <a:r>
              <a:rPr lang="en-US" i="1" dirty="0"/>
              <a:t>with regret…</a:t>
            </a:r>
          </a:p>
        </p:txBody>
      </p:sp>
    </p:spTree>
    <p:extLst>
      <p:ext uri="{BB962C8B-B14F-4D97-AF65-F5344CB8AC3E}">
        <p14:creationId xmlns:p14="http://schemas.microsoft.com/office/powerpoint/2010/main" val="21594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9" presetClass="entr" presetSubtype="0" fill="hold" nodeType="with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dissolve">
                                      <p:cBhvr>
                                        <p:cTn id="21" dur="500"/>
                                        <p:tgtEl>
                                          <p:spTgt spid="512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128"/>
                                        </p:tgtEl>
                                        <p:attrNameLst>
                                          <p:attrName>style.visibility</p:attrName>
                                        </p:attrNameLst>
                                      </p:cBhvr>
                                      <p:to>
                                        <p:strVal val="visible"/>
                                      </p:to>
                                    </p:set>
                                    <p:anim calcmode="lin" valueType="num">
                                      <p:cBhvr additive="base">
                                        <p:cTn id="26" dur="500" fill="hold"/>
                                        <p:tgtEl>
                                          <p:spTgt spid="5128"/>
                                        </p:tgtEl>
                                        <p:attrNameLst>
                                          <p:attrName>ppt_x</p:attrName>
                                        </p:attrNameLst>
                                      </p:cBhvr>
                                      <p:tavLst>
                                        <p:tav tm="0">
                                          <p:val>
                                            <p:strVal val="#ppt_x"/>
                                          </p:val>
                                        </p:tav>
                                        <p:tav tm="100000">
                                          <p:val>
                                            <p:strVal val="#ppt_x"/>
                                          </p:val>
                                        </p:tav>
                                      </p:tavLst>
                                    </p:anim>
                                    <p:anim calcmode="lin" valueType="num">
                                      <p:cBhvr additive="base">
                                        <p:cTn id="27" dur="500" fill="hold"/>
                                        <p:tgtEl>
                                          <p:spTgt spid="5128"/>
                                        </p:tgtEl>
                                        <p:attrNameLst>
                                          <p:attrName>ppt_y</p:attrName>
                                        </p:attrNameLst>
                                      </p:cBhvr>
                                      <p:tavLst>
                                        <p:tav tm="0">
                                          <p:val>
                                            <p:strVal val="1+#ppt_h/2"/>
                                          </p:val>
                                        </p:tav>
                                        <p:tav tm="100000">
                                          <p:val>
                                            <p:strVal val="#ppt_y"/>
                                          </p:val>
                                        </p:tav>
                                      </p:tavLst>
                                    </p:anim>
                                  </p:childTnLst>
                                </p:cTn>
                              </p:par>
                              <p:par>
                                <p:cTn id="28" presetID="1" presetClass="entr" presetSubtype="0" fill="hold" nodeType="withEffect">
                                  <p:stCondLst>
                                    <p:cond delay="0"/>
                                  </p:stCondLst>
                                  <p:childTnLst>
                                    <p:set>
                                      <p:cBhvr>
                                        <p:cTn id="29" dur="1" fill="hold">
                                          <p:stCondLst>
                                            <p:cond delay="0"/>
                                          </p:stCondLst>
                                        </p:cTn>
                                        <p:tgtEl>
                                          <p:spTgt spid="5128"/>
                                        </p:tgtEl>
                                        <p:attrNameLst>
                                          <p:attrName>style.visibility</p:attrName>
                                        </p:attrNameLst>
                                      </p:cBhvr>
                                      <p:to>
                                        <p:strVal val="visible"/>
                                      </p:to>
                                    </p:set>
                                  </p:childTnLst>
                                </p:cTn>
                              </p:par>
                              <p:par>
                                <p:cTn id="30" presetID="2" presetClass="entr" presetSubtype="4" fill="hold" nodeType="withEffect">
                                  <p:stCondLst>
                                    <p:cond delay="0"/>
                                  </p:stCondLst>
                                  <p:childTnLst>
                                    <p:set>
                                      <p:cBhvr>
                                        <p:cTn id="31" dur="1" fill="hold">
                                          <p:stCondLst>
                                            <p:cond delay="0"/>
                                          </p:stCondLst>
                                        </p:cTn>
                                        <p:tgtEl>
                                          <p:spTgt spid="5128"/>
                                        </p:tgtEl>
                                        <p:attrNameLst>
                                          <p:attrName>style.visibility</p:attrName>
                                        </p:attrNameLst>
                                      </p:cBhvr>
                                      <p:to>
                                        <p:strVal val="visible"/>
                                      </p:to>
                                    </p:set>
                                    <p:anim calcmode="lin" valueType="num">
                                      <p:cBhvr additive="base">
                                        <p:cTn id="32" dur="500" fill="hold"/>
                                        <p:tgtEl>
                                          <p:spTgt spid="5128"/>
                                        </p:tgtEl>
                                        <p:attrNameLst>
                                          <p:attrName>ppt_x</p:attrName>
                                        </p:attrNameLst>
                                      </p:cBhvr>
                                      <p:tavLst>
                                        <p:tav tm="0">
                                          <p:val>
                                            <p:strVal val="#ppt_x"/>
                                          </p:val>
                                        </p:tav>
                                        <p:tav tm="100000">
                                          <p:val>
                                            <p:strVal val="#ppt_x"/>
                                          </p:val>
                                        </p:tav>
                                      </p:tavLst>
                                    </p:anim>
                                    <p:anim calcmode="lin" valueType="num">
                                      <p:cBhvr additive="base">
                                        <p:cTn id="33" dur="500" fill="hold"/>
                                        <p:tgtEl>
                                          <p:spTgt spid="5128"/>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5126"/>
                                        </p:tgtEl>
                                        <p:attrNameLst>
                                          <p:attrName>style.visibility</p:attrName>
                                        </p:attrNameLst>
                                      </p:cBhvr>
                                      <p:to>
                                        <p:strVal val="visible"/>
                                      </p:to>
                                    </p:set>
                                    <p:anim calcmode="lin" valueType="num">
                                      <p:cBhvr additive="base">
                                        <p:cTn id="36" dur="500" fill="hold"/>
                                        <p:tgtEl>
                                          <p:spTgt spid="5126"/>
                                        </p:tgtEl>
                                        <p:attrNameLst>
                                          <p:attrName>ppt_x</p:attrName>
                                        </p:attrNameLst>
                                      </p:cBhvr>
                                      <p:tavLst>
                                        <p:tav tm="0">
                                          <p:val>
                                            <p:strVal val="#ppt_x"/>
                                          </p:val>
                                        </p:tav>
                                        <p:tav tm="100000">
                                          <p:val>
                                            <p:strVal val="#ppt_x"/>
                                          </p:val>
                                        </p:tav>
                                      </p:tavLst>
                                    </p:anim>
                                    <p:anim calcmode="lin" valueType="num">
                                      <p:cBhvr additive="base">
                                        <p:cTn id="37" dur="500" fill="hold"/>
                                        <p:tgtEl>
                                          <p:spTgt spid="5126"/>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6A550-9E97-8606-5A3B-B89D3F5478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D2D8E8-012D-AE96-93B1-AF1326ECD5FB}"/>
              </a:ext>
            </a:extLst>
          </p:cNvPr>
          <p:cNvSpPr>
            <a:spLocks noGrp="1"/>
          </p:cNvSpPr>
          <p:nvPr>
            <p:ph type="title"/>
          </p:nvPr>
        </p:nvSpPr>
        <p:spPr/>
        <p:txBody>
          <a:bodyPr>
            <a:noAutofit/>
          </a:bodyPr>
          <a:lstStyle/>
          <a:p>
            <a:r>
              <a:rPr lang="en-US" sz="10000" dirty="0"/>
              <a:t>6</a:t>
            </a:r>
          </a:p>
        </p:txBody>
      </p:sp>
      <p:sp>
        <p:nvSpPr>
          <p:cNvPr id="3" name="Content Placeholder 2">
            <a:extLst>
              <a:ext uri="{FF2B5EF4-FFF2-40B4-BE49-F238E27FC236}">
                <a16:creationId xmlns:a16="http://schemas.microsoft.com/office/drawing/2014/main" id="{FBC37287-83C4-E210-F793-BFF65751FD91}"/>
              </a:ext>
            </a:extLst>
          </p:cNvPr>
          <p:cNvSpPr>
            <a:spLocks noGrp="1"/>
          </p:cNvSpPr>
          <p:nvPr>
            <p:ph idx="1"/>
          </p:nvPr>
        </p:nvSpPr>
        <p:spPr>
          <a:xfrm>
            <a:off x="785190" y="1600204"/>
            <a:ext cx="10797210" cy="2371721"/>
          </a:xfrm>
        </p:spPr>
        <p:txBody>
          <a:bodyPr>
            <a:normAutofit/>
          </a:bodyPr>
          <a:lstStyle/>
          <a:p>
            <a:pPr algn="just"/>
            <a:r>
              <a:rPr lang="en-US" dirty="0"/>
              <a:t>A foreign bankruptcy trustee has no claim to the bankrupt’s immovable property in England and Wales.</a:t>
            </a:r>
          </a:p>
          <a:p>
            <a:pPr algn="just"/>
            <a:r>
              <a:rPr lang="en-US" dirty="0"/>
              <a:t>Key takeaway: creditors must carefully consider in which jurisdiction they apply for a bankruptcy order.</a:t>
            </a:r>
          </a:p>
        </p:txBody>
      </p:sp>
      <p:sp>
        <p:nvSpPr>
          <p:cNvPr id="4" name="Title 1">
            <a:extLst>
              <a:ext uri="{FF2B5EF4-FFF2-40B4-BE49-F238E27FC236}">
                <a16:creationId xmlns:a16="http://schemas.microsoft.com/office/drawing/2014/main" id="{00B79614-6077-6BCC-0265-F313D0A455DF}"/>
              </a:ext>
            </a:extLst>
          </p:cNvPr>
          <p:cNvSpPr txBox="1">
            <a:spLocks/>
          </p:cNvSpPr>
          <p:nvPr/>
        </p:nvSpPr>
        <p:spPr>
          <a:xfrm>
            <a:off x="1585749" y="92072"/>
            <a:ext cx="10797209" cy="1325566"/>
          </a:xfrm>
          <a:prstGeom prst="rect">
            <a:avLst/>
          </a:prstGeom>
        </p:spPr>
        <p:txBody>
          <a:bodyPr vert="horz" lIns="91440" tIns="45720" rIns="91440" bIns="45720" rtlCol="0" anchor="ctr">
            <a:normAutofit fontScale="97500" lnSpcReduction="10000"/>
          </a:bodyPr>
          <a:lstStyle>
            <a:lvl1pPr algn="l"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dirty="0"/>
              <a:t> </a:t>
            </a:r>
            <a:br>
              <a:rPr lang="en-GB" dirty="0"/>
            </a:br>
            <a:endParaRPr lang="en-GB" dirty="0"/>
          </a:p>
          <a:p>
            <a:endParaRPr lang="en-GB" sz="5300" dirty="0"/>
          </a:p>
        </p:txBody>
      </p:sp>
      <p:sp>
        <p:nvSpPr>
          <p:cNvPr id="5" name="Title 1">
            <a:extLst>
              <a:ext uri="{FF2B5EF4-FFF2-40B4-BE49-F238E27FC236}">
                <a16:creationId xmlns:a16="http://schemas.microsoft.com/office/drawing/2014/main" id="{21B6A62B-67BB-FF17-5E2A-E84A94F9C9D0}"/>
              </a:ext>
            </a:extLst>
          </p:cNvPr>
          <p:cNvSpPr txBox="1">
            <a:spLocks/>
          </p:cNvSpPr>
          <p:nvPr/>
        </p:nvSpPr>
        <p:spPr>
          <a:xfrm>
            <a:off x="1738149" y="244472"/>
            <a:ext cx="10797209" cy="1325566"/>
          </a:xfrm>
          <a:prstGeom prst="rect">
            <a:avLst/>
          </a:prstGeom>
        </p:spPr>
        <p:txBody>
          <a:bodyPr vert="horz" lIns="91440" tIns="45720" rIns="91440" bIns="45720" rtlCol="0" anchor="ctr">
            <a:normAutofit fontScale="97500" lnSpcReduction="10000"/>
          </a:bodyPr>
          <a:lstStyle>
            <a:lvl1pPr algn="l"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dirty="0"/>
              <a:t> </a:t>
            </a:r>
            <a:br>
              <a:rPr lang="en-GB" dirty="0"/>
            </a:br>
            <a:r>
              <a:rPr lang="en-GB" sz="4300" i="1" dirty="0" err="1"/>
              <a:t>Kireeva</a:t>
            </a:r>
            <a:r>
              <a:rPr lang="en-GB" sz="4300" i="1" dirty="0"/>
              <a:t> v </a:t>
            </a:r>
            <a:r>
              <a:rPr lang="en-GB" sz="4300" i="1" dirty="0" err="1"/>
              <a:t>Bedzhamov</a:t>
            </a:r>
            <a:r>
              <a:rPr lang="en-GB" sz="4300" i="1" dirty="0"/>
              <a:t> </a:t>
            </a:r>
            <a:r>
              <a:rPr lang="en-GB" sz="4300" dirty="0"/>
              <a:t>[2024] UKSC 39</a:t>
            </a:r>
          </a:p>
          <a:p>
            <a:endParaRPr lang="en-GB" sz="5300" dirty="0"/>
          </a:p>
        </p:txBody>
      </p:sp>
      <p:pic>
        <p:nvPicPr>
          <p:cNvPr id="6146" name="Picture 2" descr="Supreme Court may discriminate for diversity">
            <a:extLst>
              <a:ext uri="{FF2B5EF4-FFF2-40B4-BE49-F238E27FC236}">
                <a16:creationId xmlns:a16="http://schemas.microsoft.com/office/drawing/2014/main" id="{D4F8CA9C-C404-83E8-E09F-6B9C0F5B7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864" y="4002091"/>
            <a:ext cx="3952874" cy="263484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IMBY cardboard placard. &quot; Poster for Sale by funkyworm | Redbubble">
            <a:extLst>
              <a:ext uri="{FF2B5EF4-FFF2-40B4-BE49-F238E27FC236}">
                <a16:creationId xmlns:a16="http://schemas.microsoft.com/office/drawing/2014/main" id="{719A667D-55FA-C9B4-C0F4-67E55FBC3CC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746" b="89972" l="3202" r="94539">
                        <a14:foregroundMark x1="88512" y1="53390" x2="88512" y2="53390"/>
                        <a14:foregroundMark x1="90395" y1="45621" x2="90395" y2="45621"/>
                        <a14:foregroundMark x1="91525" y1="34746" x2="91525" y2="34746"/>
                        <a14:foregroundMark x1="92655" y1="59605" x2="92655" y2="59605"/>
                        <a14:foregroundMark x1="93220" y1="62147" x2="93220" y2="62147"/>
                        <a14:foregroundMark x1="94539" y1="62147" x2="94539" y2="62147"/>
                        <a14:foregroundMark x1="4520" y1="46893" x2="4520" y2="46893"/>
                        <a14:foregroundMark x1="3202" y1="67938" x2="3202" y2="67938"/>
                      </a14:backgroundRemoval>
                    </a14:imgEffect>
                  </a14:imgLayer>
                </a14:imgProps>
              </a:ext>
              <a:ext uri="{28A0092B-C50C-407E-A947-70E740481C1C}">
                <a14:useLocalDpi xmlns:a14="http://schemas.microsoft.com/office/drawing/2010/main" val="0"/>
              </a:ext>
            </a:extLst>
          </a:blip>
          <a:srcRect t="28542" r="2963" b="26458"/>
          <a:stretch/>
        </p:blipFill>
        <p:spPr bwMode="auto">
          <a:xfrm>
            <a:off x="7408215" y="5148986"/>
            <a:ext cx="949973" cy="58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4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par>
                                <p:cTn id="27" presetID="9" presetClass="entr" presetSubtype="0" fill="hold" nodeType="withEffect">
                                  <p:stCondLst>
                                    <p:cond delay="0"/>
                                  </p:stCondLst>
                                  <p:childTnLst>
                                    <p:set>
                                      <p:cBhvr>
                                        <p:cTn id="28" dur="1" fill="hold">
                                          <p:stCondLst>
                                            <p:cond delay="0"/>
                                          </p:stCondLst>
                                        </p:cTn>
                                        <p:tgtEl>
                                          <p:spTgt spid="6146"/>
                                        </p:tgtEl>
                                        <p:attrNameLst>
                                          <p:attrName>style.visibility</p:attrName>
                                        </p:attrNameLst>
                                      </p:cBhvr>
                                      <p:to>
                                        <p:strVal val="visible"/>
                                      </p:to>
                                    </p:set>
                                    <p:animEffect transition="in" filter="dissolve">
                                      <p:cBhvr>
                                        <p:cTn id="29" dur="500"/>
                                        <p:tgtEl>
                                          <p:spTgt spid="6146"/>
                                        </p:tgtEl>
                                      </p:cBhvr>
                                    </p:animEffect>
                                  </p:childTnLst>
                                </p:cTn>
                              </p:par>
                              <p:par>
                                <p:cTn id="30" presetID="9" presetClass="entr" presetSubtype="0" fill="hold"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dissolve">
                                      <p:cBhvr>
                                        <p:cTn id="3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CEED2-9532-B2DE-829D-5F63B9B391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927415-3531-42F8-369A-4B529028859C}"/>
              </a:ext>
            </a:extLst>
          </p:cNvPr>
          <p:cNvSpPr>
            <a:spLocks noGrp="1"/>
          </p:cNvSpPr>
          <p:nvPr>
            <p:ph type="title"/>
          </p:nvPr>
        </p:nvSpPr>
        <p:spPr/>
        <p:txBody>
          <a:bodyPr>
            <a:noAutofit/>
          </a:bodyPr>
          <a:lstStyle/>
          <a:p>
            <a:r>
              <a:rPr lang="en-US" sz="10000" dirty="0"/>
              <a:t>5</a:t>
            </a:r>
          </a:p>
        </p:txBody>
      </p:sp>
      <p:sp>
        <p:nvSpPr>
          <p:cNvPr id="3" name="Content Placeholder 2">
            <a:extLst>
              <a:ext uri="{FF2B5EF4-FFF2-40B4-BE49-F238E27FC236}">
                <a16:creationId xmlns:a16="http://schemas.microsoft.com/office/drawing/2014/main" id="{DC0AD3EF-A6A9-1035-4B8B-4B1421780485}"/>
              </a:ext>
            </a:extLst>
          </p:cNvPr>
          <p:cNvSpPr>
            <a:spLocks noGrp="1"/>
          </p:cNvSpPr>
          <p:nvPr>
            <p:ph idx="1"/>
          </p:nvPr>
        </p:nvSpPr>
        <p:spPr/>
        <p:txBody>
          <a:bodyPr/>
          <a:lstStyle/>
          <a:p>
            <a:pPr algn="just"/>
            <a:r>
              <a:rPr lang="en-US" dirty="0"/>
              <a:t>A debt must be the subject of a genuine dispute on substantial grounds for the court to stay or dismiss a creditor’s winding up petition in </a:t>
            </a:r>
            <a:r>
              <a:rPr lang="en-US" dirty="0" err="1"/>
              <a:t>favour</a:t>
            </a:r>
            <a:r>
              <a:rPr lang="en-US" dirty="0"/>
              <a:t> of arbitration. </a:t>
            </a:r>
          </a:p>
          <a:p>
            <a:pPr algn="just"/>
            <a:r>
              <a:rPr lang="en-US" dirty="0"/>
              <a:t>Key takeaway: despite this decision arising out of BVI litigation, it has direct implications for English law; the Privy Council overturned </a:t>
            </a:r>
            <a:r>
              <a:rPr lang="en-US" i="1" dirty="0"/>
              <a:t>Salford Estates</a:t>
            </a:r>
            <a:r>
              <a:rPr lang="en-US" dirty="0"/>
              <a:t>, which had introduced a more pro-arbitration stance. </a:t>
            </a:r>
          </a:p>
        </p:txBody>
      </p:sp>
      <p:sp>
        <p:nvSpPr>
          <p:cNvPr id="4" name="Title 1">
            <a:extLst>
              <a:ext uri="{FF2B5EF4-FFF2-40B4-BE49-F238E27FC236}">
                <a16:creationId xmlns:a16="http://schemas.microsoft.com/office/drawing/2014/main" id="{340A8C9A-1639-46A1-4D89-2632FC7EF471}"/>
              </a:ext>
            </a:extLst>
          </p:cNvPr>
          <p:cNvSpPr txBox="1">
            <a:spLocks/>
          </p:cNvSpPr>
          <p:nvPr/>
        </p:nvSpPr>
        <p:spPr>
          <a:xfrm>
            <a:off x="1585749" y="92072"/>
            <a:ext cx="10797209" cy="1325566"/>
          </a:xfrm>
          <a:prstGeom prst="rect">
            <a:avLst/>
          </a:prstGeom>
        </p:spPr>
        <p:txBody>
          <a:bodyPr vert="horz" lIns="91440" tIns="45720" rIns="91440" bIns="45720" rtlCol="0" anchor="ctr">
            <a:normAutofit fontScale="97500" lnSpcReduction="10000"/>
          </a:bodyPr>
          <a:lstStyle>
            <a:lvl1pPr algn="l"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dirty="0"/>
              <a:t> </a:t>
            </a:r>
            <a:br>
              <a:rPr lang="en-GB" dirty="0"/>
            </a:br>
            <a:endParaRPr lang="en-GB" dirty="0"/>
          </a:p>
          <a:p>
            <a:endParaRPr lang="en-GB" sz="5300" dirty="0"/>
          </a:p>
        </p:txBody>
      </p:sp>
      <p:sp>
        <p:nvSpPr>
          <p:cNvPr id="5" name="Title 1">
            <a:extLst>
              <a:ext uri="{FF2B5EF4-FFF2-40B4-BE49-F238E27FC236}">
                <a16:creationId xmlns:a16="http://schemas.microsoft.com/office/drawing/2014/main" id="{4B491A39-39AD-C765-9A60-65AF698C4E50}"/>
              </a:ext>
            </a:extLst>
          </p:cNvPr>
          <p:cNvSpPr txBox="1">
            <a:spLocks/>
          </p:cNvSpPr>
          <p:nvPr/>
        </p:nvSpPr>
        <p:spPr>
          <a:xfrm>
            <a:off x="1738149" y="244472"/>
            <a:ext cx="10797209" cy="1325566"/>
          </a:xfrm>
          <a:prstGeom prst="rect">
            <a:avLst/>
          </a:prstGeom>
        </p:spPr>
        <p:txBody>
          <a:bodyPr vert="horz" lIns="91440" tIns="45720" rIns="91440" bIns="45720" rtlCol="0" anchor="ctr">
            <a:normAutofit fontScale="75000" lnSpcReduction="20000"/>
          </a:bodyPr>
          <a:lstStyle>
            <a:lvl1pPr algn="l"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dirty="0"/>
              <a:t> </a:t>
            </a:r>
            <a:br>
              <a:rPr lang="en-GB" dirty="0"/>
            </a:br>
            <a:r>
              <a:rPr lang="en-GB" sz="4300" i="1" dirty="0"/>
              <a:t>Sian Participation Corp (in liquidation) v </a:t>
            </a:r>
            <a:r>
              <a:rPr lang="en-GB" sz="4300" i="1" dirty="0" err="1"/>
              <a:t>Halimeda</a:t>
            </a:r>
            <a:r>
              <a:rPr lang="en-GB" sz="4300" i="1" dirty="0"/>
              <a:t> International Ltd </a:t>
            </a:r>
            <a:r>
              <a:rPr lang="en-GB" sz="4300" dirty="0"/>
              <a:t>[2024] UKPC 16 </a:t>
            </a:r>
          </a:p>
          <a:p>
            <a:endParaRPr lang="en-GB" sz="5300" dirty="0"/>
          </a:p>
        </p:txBody>
      </p:sp>
    </p:spTree>
    <p:extLst>
      <p:ext uri="{BB962C8B-B14F-4D97-AF65-F5344CB8AC3E}">
        <p14:creationId xmlns:p14="http://schemas.microsoft.com/office/powerpoint/2010/main" val="114267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39807-6FBA-25AA-5153-62895A8B1ADD}"/>
            </a:ext>
          </a:extLst>
        </p:cNvPr>
        <p:cNvGrpSpPr/>
        <p:nvPr/>
      </p:nvGrpSpPr>
      <p:grpSpPr>
        <a:xfrm>
          <a:off x="0" y="0"/>
          <a:ext cx="0" cy="0"/>
          <a:chOff x="0" y="0"/>
          <a:chExt cx="0" cy="0"/>
        </a:xfrm>
      </p:grpSpPr>
      <p:pic>
        <p:nvPicPr>
          <p:cNvPr id="4100" name="Picture 4" descr="Distracted Boyfriend': Meet the Stars of the Meme of the Summer">
            <a:extLst>
              <a:ext uri="{FF2B5EF4-FFF2-40B4-BE49-F238E27FC236}">
                <a16:creationId xmlns:a16="http://schemas.microsoft.com/office/drawing/2014/main" id="{BA7278B5-E82F-DA68-CD46-647A8F915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9427" y="2989144"/>
            <a:ext cx="6572972" cy="3702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C12CA93-05D3-A062-A964-0AE781B466B1}"/>
              </a:ext>
            </a:extLst>
          </p:cNvPr>
          <p:cNvSpPr>
            <a:spLocks noGrp="1"/>
          </p:cNvSpPr>
          <p:nvPr>
            <p:ph type="title"/>
          </p:nvPr>
        </p:nvSpPr>
        <p:spPr/>
        <p:txBody>
          <a:bodyPr>
            <a:noAutofit/>
          </a:bodyPr>
          <a:lstStyle/>
          <a:p>
            <a:r>
              <a:rPr lang="en-US" sz="10000" dirty="0"/>
              <a:t>4</a:t>
            </a:r>
          </a:p>
        </p:txBody>
      </p:sp>
      <p:sp>
        <p:nvSpPr>
          <p:cNvPr id="3" name="Content Placeholder 2">
            <a:extLst>
              <a:ext uri="{FF2B5EF4-FFF2-40B4-BE49-F238E27FC236}">
                <a16:creationId xmlns:a16="http://schemas.microsoft.com/office/drawing/2014/main" id="{3EAF1441-6C88-6E39-17B1-0D2DD028CA4A}"/>
              </a:ext>
            </a:extLst>
          </p:cNvPr>
          <p:cNvSpPr>
            <a:spLocks noGrp="1"/>
          </p:cNvSpPr>
          <p:nvPr>
            <p:ph idx="1"/>
          </p:nvPr>
        </p:nvSpPr>
        <p:spPr/>
        <p:txBody>
          <a:bodyPr>
            <a:normAutofit/>
          </a:bodyPr>
          <a:lstStyle/>
          <a:p>
            <a:pPr algn="just"/>
            <a:r>
              <a:rPr lang="en-US" dirty="0"/>
              <a:t> </a:t>
            </a:r>
            <a:r>
              <a:rPr lang="en-US" sz="2700" dirty="0"/>
              <a:t>A bankruptcy petition cannot be presented in respect of a foreign judgment which has not been the subject of recognition proceedings. </a:t>
            </a:r>
          </a:p>
          <a:p>
            <a:pPr algn="just"/>
            <a:r>
              <a:rPr lang="en-US" sz="2700" dirty="0"/>
              <a:t>Key takeaway:</a:t>
            </a:r>
          </a:p>
          <a:p>
            <a:pPr marL="0" indent="0" algn="just">
              <a:buNone/>
            </a:pPr>
            <a:r>
              <a:rPr lang="en-US" sz="2700" dirty="0"/>
              <a:t>additional time &amp; costs </a:t>
            </a:r>
          </a:p>
          <a:p>
            <a:pPr marL="0" indent="0" algn="just">
              <a:buNone/>
            </a:pPr>
            <a:r>
              <a:rPr lang="en-US" sz="2700" dirty="0"/>
              <a:t>involved for creditors in</a:t>
            </a:r>
          </a:p>
          <a:p>
            <a:pPr marL="0" indent="0" algn="just">
              <a:buNone/>
            </a:pPr>
            <a:r>
              <a:rPr lang="en-US" sz="2700" dirty="0"/>
              <a:t>obtaining recognition.</a:t>
            </a:r>
          </a:p>
        </p:txBody>
      </p:sp>
      <p:sp>
        <p:nvSpPr>
          <p:cNvPr id="4" name="Title 1">
            <a:extLst>
              <a:ext uri="{FF2B5EF4-FFF2-40B4-BE49-F238E27FC236}">
                <a16:creationId xmlns:a16="http://schemas.microsoft.com/office/drawing/2014/main" id="{75DFFAE5-E025-5D77-2039-6B396BFA4D74}"/>
              </a:ext>
            </a:extLst>
          </p:cNvPr>
          <p:cNvSpPr txBox="1">
            <a:spLocks/>
          </p:cNvSpPr>
          <p:nvPr/>
        </p:nvSpPr>
        <p:spPr>
          <a:xfrm>
            <a:off x="1585749" y="92072"/>
            <a:ext cx="10797209" cy="1325566"/>
          </a:xfrm>
          <a:prstGeom prst="rect">
            <a:avLst/>
          </a:prstGeom>
        </p:spPr>
        <p:txBody>
          <a:bodyPr vert="horz" lIns="91440" tIns="45720" rIns="91440" bIns="45720" rtlCol="0" anchor="ctr">
            <a:normAutofit fontScale="60000" lnSpcReduction="20000"/>
          </a:bodyPr>
          <a:lstStyle>
            <a:lvl1pPr algn="l"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dirty="0"/>
              <a:t> </a:t>
            </a:r>
            <a:br>
              <a:rPr lang="en-GB" dirty="0"/>
            </a:br>
            <a:endParaRPr lang="en-GB" dirty="0"/>
          </a:p>
          <a:p>
            <a:r>
              <a:rPr lang="en-GB" sz="5300" i="1" dirty="0"/>
              <a:t>Servis-Terminal LLC v </a:t>
            </a:r>
            <a:r>
              <a:rPr lang="en-GB" sz="5300" i="1" dirty="0" err="1"/>
              <a:t>Drelle</a:t>
            </a:r>
            <a:r>
              <a:rPr lang="en-GB" sz="5300" i="1" dirty="0"/>
              <a:t> </a:t>
            </a:r>
            <a:r>
              <a:rPr lang="en-GB" sz="5300" dirty="0"/>
              <a:t>[2025] EWCA </a:t>
            </a:r>
            <a:r>
              <a:rPr lang="en-GB" sz="5300" dirty="0" err="1"/>
              <a:t>Civ</a:t>
            </a:r>
            <a:r>
              <a:rPr lang="en-GB" sz="5300" dirty="0"/>
              <a:t> 62</a:t>
            </a:r>
          </a:p>
          <a:p>
            <a:endParaRPr lang="en-GB" sz="5300" dirty="0"/>
          </a:p>
        </p:txBody>
      </p:sp>
      <p:sp>
        <p:nvSpPr>
          <p:cNvPr id="5" name="Rectangle 2">
            <a:extLst>
              <a:ext uri="{FF2B5EF4-FFF2-40B4-BE49-F238E27FC236}">
                <a16:creationId xmlns:a16="http://schemas.microsoft.com/office/drawing/2014/main" id="{A4C22366-5BA2-4189-9250-C05FB519377B}"/>
              </a:ext>
            </a:extLst>
          </p:cNvPr>
          <p:cNvSpPr>
            <a:spLocks noChangeArrowheads="1"/>
          </p:cNvSpPr>
          <p:nvPr/>
        </p:nvSpPr>
        <p:spPr bwMode="auto">
          <a:xfrm flipV="1">
            <a:off x="11636208" y="3898899"/>
            <a:ext cx="75176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Text Box 1">
            <a:extLst>
              <a:ext uri="{FF2B5EF4-FFF2-40B4-BE49-F238E27FC236}">
                <a16:creationId xmlns:a16="http://schemas.microsoft.com/office/drawing/2014/main" id="{919A310E-4EF1-5AF4-C3F2-38CDD109EB54}"/>
              </a:ext>
            </a:extLst>
          </p:cNvPr>
          <p:cNvSpPr txBox="1"/>
          <p:nvPr/>
        </p:nvSpPr>
        <p:spPr>
          <a:xfrm>
            <a:off x="6006453" y="5554028"/>
            <a:ext cx="1955799" cy="82169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800"/>
              </a:spcAft>
            </a:pPr>
            <a:r>
              <a:rPr lang="en-GB" sz="2000" kern="100" dirty="0">
                <a:ln>
                  <a:noFill/>
                </a:ln>
                <a:solidFill>
                  <a:srgbClr val="000000"/>
                </a:solidFill>
                <a:effectLst>
                  <a:outerShdw blurRad="38100" dist="19050" dir="2700000" algn="tl">
                    <a:schemeClr val="dk1">
                      <a:alpha val="40000"/>
                    </a:schemeClr>
                  </a:outerShdw>
                </a:effectLst>
                <a:latin typeface="Aptos" panose="020B0004020202020204" pitchFamily="34" charset="0"/>
                <a:ea typeface="Aptos" panose="020B0004020202020204" pitchFamily="34" charset="0"/>
                <a:cs typeface="Times New Roman" panose="02020603050405020304" pitchFamily="18" charset="0"/>
              </a:rPr>
              <a:t>unrecognised</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pPr>
            <a:r>
              <a:rPr lang="en-GB" sz="2000" kern="100" dirty="0">
                <a:ln>
                  <a:noFill/>
                </a:ln>
                <a:solidFill>
                  <a:srgbClr val="000000"/>
                </a:solidFill>
                <a:effectLst>
                  <a:outerShdw blurRad="38100" dist="19050" dir="2700000" algn="tl">
                    <a:schemeClr val="dk1">
                      <a:alpha val="40000"/>
                    </a:schemeClr>
                  </a:outerShdw>
                </a:effectLst>
                <a:latin typeface="Aptos" panose="020B0004020202020204" pitchFamily="34" charset="0"/>
                <a:ea typeface="Aptos" panose="020B0004020202020204" pitchFamily="34" charset="0"/>
                <a:cs typeface="Times New Roman" panose="02020603050405020304" pitchFamily="18" charset="0"/>
              </a:rPr>
              <a:t>judgment</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50000"/>
              </a:lnSpc>
              <a:spcAft>
                <a:spcPts val="800"/>
              </a:spcAft>
            </a:pPr>
            <a:r>
              <a:rPr lang="en-GB" sz="3600" kern="100" dirty="0">
                <a:ln>
                  <a:noFill/>
                </a:ln>
                <a:solidFill>
                  <a:srgbClr val="000000"/>
                </a:solidFill>
                <a:effectLst>
                  <a:outerShdw blurRad="38100" dist="19050" dir="2700000" algn="tl">
                    <a:schemeClr val="dk1">
                      <a:alpha val="40000"/>
                    </a:schemeClr>
                  </a:outerShdw>
                </a:effectLst>
                <a:latin typeface="Aptos" panose="020B0004020202020204" pitchFamily="34"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 Box 1">
            <a:extLst>
              <a:ext uri="{FF2B5EF4-FFF2-40B4-BE49-F238E27FC236}">
                <a16:creationId xmlns:a16="http://schemas.microsoft.com/office/drawing/2014/main" id="{9151E9CC-303A-6AA1-3330-67874AA53B57}"/>
              </a:ext>
            </a:extLst>
          </p:cNvPr>
          <p:cNvSpPr txBox="1"/>
          <p:nvPr/>
        </p:nvSpPr>
        <p:spPr>
          <a:xfrm>
            <a:off x="7675467" y="2992040"/>
            <a:ext cx="1955800" cy="67119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800"/>
              </a:spcAft>
            </a:pPr>
            <a:r>
              <a:rPr lang="en-GB" sz="3200" kern="100" dirty="0">
                <a:ln>
                  <a:noFill/>
                </a:ln>
                <a:solidFill>
                  <a:srgbClr val="000000"/>
                </a:solidFill>
                <a:effectLst>
                  <a:outerShdw blurRad="38100" dist="19050" dir="2700000" algn="tl">
                    <a:schemeClr val="dk1">
                      <a:alpha val="40000"/>
                    </a:schemeClr>
                  </a:outerShdw>
                </a:effectLst>
                <a:latin typeface="Aptos" panose="020B0004020202020204" pitchFamily="34" charset="0"/>
                <a:ea typeface="Aptos" panose="020B0004020202020204" pitchFamily="34" charset="0"/>
                <a:cs typeface="Times New Roman" panose="02020603050405020304" pitchFamily="18" charset="0"/>
              </a:rPr>
              <a:t>creditor</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50000"/>
              </a:lnSpc>
              <a:spcAft>
                <a:spcPts val="800"/>
              </a:spcAft>
            </a:pPr>
            <a:r>
              <a:rPr lang="en-GB" sz="3600" kern="100" dirty="0">
                <a:ln>
                  <a:noFill/>
                </a:ln>
                <a:solidFill>
                  <a:srgbClr val="000000"/>
                </a:solidFill>
                <a:effectLst>
                  <a:outerShdw blurRad="38100" dist="19050" dir="2700000" algn="tl">
                    <a:schemeClr val="dk1">
                      <a:alpha val="40000"/>
                    </a:schemeClr>
                  </a:outerShdw>
                </a:effectLst>
                <a:latin typeface="Aptos" panose="020B0004020202020204" pitchFamily="34"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 Box 1">
            <a:extLst>
              <a:ext uri="{FF2B5EF4-FFF2-40B4-BE49-F238E27FC236}">
                <a16:creationId xmlns:a16="http://schemas.microsoft.com/office/drawing/2014/main" id="{04B29617-9D0D-2B52-8067-F49556753FEE}"/>
              </a:ext>
            </a:extLst>
          </p:cNvPr>
          <p:cNvSpPr txBox="1"/>
          <p:nvPr/>
        </p:nvSpPr>
        <p:spPr>
          <a:xfrm>
            <a:off x="9435679" y="5293678"/>
            <a:ext cx="2173625" cy="67119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spcAft>
                <a:spcPts val="800"/>
              </a:spcAft>
            </a:pPr>
            <a:r>
              <a:rPr lang="en-GB" sz="3600" kern="100" dirty="0">
                <a:ln>
                  <a:noFill/>
                </a:ln>
                <a:solidFill>
                  <a:srgbClr val="000000"/>
                </a:solidFill>
                <a:effectLst>
                  <a:outerShdw blurRad="38100" dist="19050" dir="2700000" algn="tl">
                    <a:schemeClr val="dk1">
                      <a:alpha val="40000"/>
                    </a:schemeClr>
                  </a:outerShdw>
                </a:effectLst>
                <a:latin typeface="Aptos" panose="020B0004020202020204" pitchFamily="34" charset="0"/>
                <a:ea typeface="Aptos" panose="020B0004020202020204" pitchFamily="34" charset="0"/>
                <a:cs typeface="Times New Roman" panose="02020603050405020304" pitchFamily="18" charset="0"/>
              </a:rPr>
              <a:t>CoA</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9091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9" presetClass="entr" presetSubtype="0" fill="hold" nodeType="with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dissolve">
                                      <p:cBhvr>
                                        <p:cTn id="25" dur="500"/>
                                        <p:tgtEl>
                                          <p:spTgt spid="410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B9DF1-B9E0-189A-BC5C-E7ADE26204B7}"/>
            </a:ext>
          </a:extLst>
        </p:cNvPr>
        <p:cNvGrpSpPr/>
        <p:nvPr/>
      </p:nvGrpSpPr>
      <p:grpSpPr>
        <a:xfrm>
          <a:off x="0" y="0"/>
          <a:ext cx="0" cy="0"/>
          <a:chOff x="0" y="0"/>
          <a:chExt cx="0" cy="0"/>
        </a:xfrm>
      </p:grpSpPr>
      <p:pic>
        <p:nvPicPr>
          <p:cNvPr id="3" name="Picture 2" descr="A person in a suit and tie&#10;&#10;AI-generated content may be incorrect.">
            <a:extLst>
              <a:ext uri="{FF2B5EF4-FFF2-40B4-BE49-F238E27FC236}">
                <a16:creationId xmlns:a16="http://schemas.microsoft.com/office/drawing/2014/main" id="{268DF9AD-DFE7-7112-C20C-89D83079B12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A2D6C69-4602-DDCA-7FC7-0F0AB154EC99}"/>
              </a:ext>
            </a:extLst>
          </p:cNvPr>
          <p:cNvSpPr txBox="1"/>
          <p:nvPr/>
        </p:nvSpPr>
        <p:spPr>
          <a:xfrm>
            <a:off x="785192" y="1448640"/>
            <a:ext cx="65204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Welcome &amp; Introduction</a:t>
            </a:r>
            <a:endParaRPr kumimoji="0" lang="en-E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6465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20C7E-70AA-EF00-B9A4-95B697125C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38C56C-FF33-3BAB-1EF1-C1B7BCB2CB9D}"/>
              </a:ext>
            </a:extLst>
          </p:cNvPr>
          <p:cNvSpPr>
            <a:spLocks noGrp="1"/>
          </p:cNvSpPr>
          <p:nvPr>
            <p:ph type="title"/>
          </p:nvPr>
        </p:nvSpPr>
        <p:spPr/>
        <p:txBody>
          <a:bodyPr>
            <a:noAutofit/>
          </a:bodyPr>
          <a:lstStyle/>
          <a:p>
            <a:r>
              <a:rPr lang="en-US" sz="10000" dirty="0"/>
              <a:t>3</a:t>
            </a:r>
          </a:p>
        </p:txBody>
      </p:sp>
      <p:sp>
        <p:nvSpPr>
          <p:cNvPr id="3" name="Content Placeholder 2">
            <a:extLst>
              <a:ext uri="{FF2B5EF4-FFF2-40B4-BE49-F238E27FC236}">
                <a16:creationId xmlns:a16="http://schemas.microsoft.com/office/drawing/2014/main" id="{67439BD3-2B16-D016-474C-A13A43EF66D8}"/>
              </a:ext>
            </a:extLst>
          </p:cNvPr>
          <p:cNvSpPr>
            <a:spLocks noGrp="1"/>
          </p:cNvSpPr>
          <p:nvPr>
            <p:ph idx="1"/>
          </p:nvPr>
        </p:nvSpPr>
        <p:spPr/>
        <p:txBody>
          <a:bodyPr/>
          <a:lstStyle/>
          <a:p>
            <a:pPr algn="just"/>
            <a:r>
              <a:rPr lang="en-US" dirty="0"/>
              <a:t>A director remained subject to a continuing fiduciary duty post liquidation when purporting to transfer assets owned by the company. It arose not by virtue of his continuing office as a director, but on the basis that he was an “intermeddler”. </a:t>
            </a:r>
          </a:p>
          <a:p>
            <a:pPr algn="just"/>
            <a:r>
              <a:rPr lang="en-US" dirty="0"/>
              <a:t>Stay tuned…further appeal to be heard by UKSC in May!</a:t>
            </a:r>
          </a:p>
        </p:txBody>
      </p:sp>
      <p:sp>
        <p:nvSpPr>
          <p:cNvPr id="4" name="Title 1">
            <a:extLst>
              <a:ext uri="{FF2B5EF4-FFF2-40B4-BE49-F238E27FC236}">
                <a16:creationId xmlns:a16="http://schemas.microsoft.com/office/drawing/2014/main" id="{E868F4AA-BD06-8CC2-BD65-BCB874E1C899}"/>
              </a:ext>
            </a:extLst>
          </p:cNvPr>
          <p:cNvSpPr txBox="1">
            <a:spLocks/>
          </p:cNvSpPr>
          <p:nvPr/>
        </p:nvSpPr>
        <p:spPr>
          <a:xfrm>
            <a:off x="1585749" y="92072"/>
            <a:ext cx="10797209" cy="1325566"/>
          </a:xfrm>
          <a:prstGeom prst="rect">
            <a:avLst/>
          </a:prstGeom>
        </p:spPr>
        <p:txBody>
          <a:bodyPr vert="horz" lIns="91440" tIns="45720" rIns="91440" bIns="45720" rtlCol="0" anchor="ctr">
            <a:normAutofit fontScale="97500" lnSpcReduction="10000"/>
          </a:bodyPr>
          <a:lstStyle>
            <a:lvl1pPr algn="l"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dirty="0"/>
              <a:t> </a:t>
            </a:r>
            <a:br>
              <a:rPr lang="en-GB" dirty="0"/>
            </a:br>
            <a:endParaRPr lang="en-GB" dirty="0"/>
          </a:p>
          <a:p>
            <a:endParaRPr lang="en-GB" sz="5300" dirty="0"/>
          </a:p>
        </p:txBody>
      </p:sp>
      <p:sp>
        <p:nvSpPr>
          <p:cNvPr id="5" name="Title 1">
            <a:extLst>
              <a:ext uri="{FF2B5EF4-FFF2-40B4-BE49-F238E27FC236}">
                <a16:creationId xmlns:a16="http://schemas.microsoft.com/office/drawing/2014/main" id="{61440160-6D4D-9942-80A7-C01F80E7DB0A}"/>
              </a:ext>
            </a:extLst>
          </p:cNvPr>
          <p:cNvSpPr txBox="1">
            <a:spLocks/>
          </p:cNvSpPr>
          <p:nvPr/>
        </p:nvSpPr>
        <p:spPr>
          <a:xfrm>
            <a:off x="1738149" y="244472"/>
            <a:ext cx="10797209" cy="1325566"/>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dirty="0"/>
              <a:t> </a:t>
            </a:r>
            <a:br>
              <a:rPr lang="en-GB" dirty="0"/>
            </a:br>
            <a:r>
              <a:rPr lang="en-GB" sz="3300" i="1" dirty="0"/>
              <a:t>Mitchell v Al Jaber </a:t>
            </a:r>
            <a:r>
              <a:rPr lang="en-GB" sz="3300" dirty="0"/>
              <a:t>[2024] EWCA </a:t>
            </a:r>
            <a:r>
              <a:rPr lang="en-GB" sz="3300" dirty="0" err="1"/>
              <a:t>Civ</a:t>
            </a:r>
            <a:r>
              <a:rPr lang="en-GB" sz="3300" dirty="0"/>
              <a:t> 423</a:t>
            </a:r>
          </a:p>
          <a:p>
            <a:endParaRPr lang="en-GB" sz="5300" dirty="0"/>
          </a:p>
        </p:txBody>
      </p:sp>
      <p:pic>
        <p:nvPicPr>
          <p:cNvPr id="7172" name="Picture 4" descr="Disaster Girl - Wikipedia">
            <a:extLst>
              <a:ext uri="{FF2B5EF4-FFF2-40B4-BE49-F238E27FC236}">
                <a16:creationId xmlns:a16="http://schemas.microsoft.com/office/drawing/2014/main" id="{A7AE58CD-6CD2-7DE2-CC58-CC9F2881B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794" y="5003800"/>
            <a:ext cx="2794000" cy="18542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rittnee Coomer posted on LinkedIn">
            <a:extLst>
              <a:ext uri="{FF2B5EF4-FFF2-40B4-BE49-F238E27FC236}">
                <a16:creationId xmlns:a16="http://schemas.microsoft.com/office/drawing/2014/main" id="{3CE5B916-8BC0-489A-760B-C2F22799DB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4366" y="5003798"/>
            <a:ext cx="2459821" cy="185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83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7172"/>
                                        </p:tgtEl>
                                        <p:attrNameLst>
                                          <p:attrName>style.visibility</p:attrName>
                                        </p:attrNameLst>
                                      </p:cBhvr>
                                      <p:to>
                                        <p:strVal val="visible"/>
                                      </p:to>
                                    </p:set>
                                    <p:animEffect transition="in" filter="dissolve">
                                      <p:cBhvr>
                                        <p:cTn id="31" dur="500"/>
                                        <p:tgtEl>
                                          <p:spTgt spid="717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7174"/>
                                        </p:tgtEl>
                                        <p:attrNameLst>
                                          <p:attrName>style.visibility</p:attrName>
                                        </p:attrNameLst>
                                      </p:cBhvr>
                                      <p:to>
                                        <p:strVal val="visible"/>
                                      </p:to>
                                    </p:set>
                                    <p:animEffect transition="in" filter="dissolve">
                                      <p:cBhvr>
                                        <p:cTn id="36"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08BCE-C252-B579-ABB9-71FDAE0B70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002B89-7AA3-5639-D572-3F3D3A3A97F6}"/>
              </a:ext>
            </a:extLst>
          </p:cNvPr>
          <p:cNvSpPr>
            <a:spLocks noGrp="1"/>
          </p:cNvSpPr>
          <p:nvPr>
            <p:ph type="title"/>
          </p:nvPr>
        </p:nvSpPr>
        <p:spPr/>
        <p:txBody>
          <a:bodyPr>
            <a:noAutofit/>
          </a:bodyPr>
          <a:lstStyle/>
          <a:p>
            <a:r>
              <a:rPr lang="en-US" sz="10000" dirty="0"/>
              <a:t>2 </a:t>
            </a:r>
          </a:p>
        </p:txBody>
      </p:sp>
      <p:sp>
        <p:nvSpPr>
          <p:cNvPr id="3" name="Content Placeholder 2">
            <a:extLst>
              <a:ext uri="{FF2B5EF4-FFF2-40B4-BE49-F238E27FC236}">
                <a16:creationId xmlns:a16="http://schemas.microsoft.com/office/drawing/2014/main" id="{1B98810F-5369-58CB-C668-4A629C2CCD35}"/>
              </a:ext>
            </a:extLst>
          </p:cNvPr>
          <p:cNvSpPr>
            <a:spLocks noGrp="1"/>
          </p:cNvSpPr>
          <p:nvPr>
            <p:ph idx="1"/>
          </p:nvPr>
        </p:nvSpPr>
        <p:spPr/>
        <p:txBody>
          <a:bodyPr/>
          <a:lstStyle/>
          <a:p>
            <a:pPr algn="just"/>
            <a:r>
              <a:rPr lang="en-US" dirty="0"/>
              <a:t>A “transaction” within the meaning of s.423 IA 1986 is not confined to dealing with an asset owned by the debtor, but by a company owned or controlled by him.</a:t>
            </a:r>
          </a:p>
          <a:p>
            <a:pPr algn="just"/>
            <a:r>
              <a:rPr lang="en-US" dirty="0"/>
              <a:t>Key takeaway: the broad interpretation to the provision taken by the CA and now endorsed by the SC may lead to greater recourse by IPs to this provision. </a:t>
            </a:r>
          </a:p>
        </p:txBody>
      </p:sp>
      <p:sp>
        <p:nvSpPr>
          <p:cNvPr id="4" name="Title 1">
            <a:extLst>
              <a:ext uri="{FF2B5EF4-FFF2-40B4-BE49-F238E27FC236}">
                <a16:creationId xmlns:a16="http://schemas.microsoft.com/office/drawing/2014/main" id="{46053E98-FFCB-D527-141E-27CC33264D81}"/>
              </a:ext>
            </a:extLst>
          </p:cNvPr>
          <p:cNvSpPr txBox="1">
            <a:spLocks/>
          </p:cNvSpPr>
          <p:nvPr/>
        </p:nvSpPr>
        <p:spPr>
          <a:xfrm>
            <a:off x="1585749" y="92072"/>
            <a:ext cx="10797209" cy="1325566"/>
          </a:xfrm>
          <a:prstGeom prst="rect">
            <a:avLst/>
          </a:prstGeom>
        </p:spPr>
        <p:txBody>
          <a:bodyPr vert="horz" lIns="91440" tIns="45720" rIns="91440" bIns="45720" rtlCol="0" anchor="ctr">
            <a:normAutofit fontScale="97500" lnSpcReduction="10000"/>
          </a:bodyPr>
          <a:lstStyle>
            <a:lvl1pPr algn="l"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dirty="0"/>
              <a:t> </a:t>
            </a:r>
            <a:br>
              <a:rPr lang="en-GB" dirty="0"/>
            </a:br>
            <a:endParaRPr lang="en-GB" dirty="0"/>
          </a:p>
          <a:p>
            <a:endParaRPr lang="en-GB" sz="5300" dirty="0"/>
          </a:p>
        </p:txBody>
      </p:sp>
      <p:sp>
        <p:nvSpPr>
          <p:cNvPr id="6" name="Title 1">
            <a:extLst>
              <a:ext uri="{FF2B5EF4-FFF2-40B4-BE49-F238E27FC236}">
                <a16:creationId xmlns:a16="http://schemas.microsoft.com/office/drawing/2014/main" id="{61573A1B-166B-3A91-2C60-0F0C159DA22F}"/>
              </a:ext>
            </a:extLst>
          </p:cNvPr>
          <p:cNvSpPr txBox="1">
            <a:spLocks/>
          </p:cNvSpPr>
          <p:nvPr/>
        </p:nvSpPr>
        <p:spPr>
          <a:xfrm>
            <a:off x="1585749" y="141151"/>
            <a:ext cx="10797209" cy="1325566"/>
          </a:xfrm>
          <a:prstGeom prst="rect">
            <a:avLst/>
          </a:prstGeom>
        </p:spPr>
        <p:txBody>
          <a:bodyPr vert="horz" lIns="91440" tIns="45720" rIns="91440" bIns="45720" rtlCol="0" anchor="ctr">
            <a:normAutofit fontScale="45000" lnSpcReduction="20000"/>
          </a:bodyPr>
          <a:lstStyle>
            <a:lvl1pPr algn="l"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dirty="0"/>
              <a:t> </a:t>
            </a:r>
            <a:br>
              <a:rPr lang="en-GB" dirty="0"/>
            </a:br>
            <a:endParaRPr lang="en-GB" sz="5700" dirty="0"/>
          </a:p>
          <a:p>
            <a:r>
              <a:rPr lang="en-GB" sz="5700" i="1" dirty="0"/>
              <a:t>Invest Bank PSC v El-Husseini </a:t>
            </a:r>
            <a:r>
              <a:rPr lang="en-GB" sz="5700" dirty="0"/>
              <a:t>[2023] EWCA </a:t>
            </a:r>
            <a:r>
              <a:rPr lang="en-GB" sz="5700" dirty="0" err="1"/>
              <a:t>Civ</a:t>
            </a:r>
            <a:r>
              <a:rPr lang="en-GB" sz="5700" dirty="0"/>
              <a:t> 555/</a:t>
            </a:r>
          </a:p>
          <a:p>
            <a:r>
              <a:rPr lang="en-GB" sz="5700" dirty="0"/>
              <a:t>[2025] UKSC 4</a:t>
            </a:r>
          </a:p>
          <a:p>
            <a:endParaRPr lang="en-GB" sz="5300" dirty="0"/>
          </a:p>
        </p:txBody>
      </p:sp>
    </p:spTree>
    <p:extLst>
      <p:ext uri="{BB962C8B-B14F-4D97-AF65-F5344CB8AC3E}">
        <p14:creationId xmlns:p14="http://schemas.microsoft.com/office/powerpoint/2010/main" val="17864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D25EB-0DA2-E8F9-1D53-689DE69ED7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4EF850-1B3D-3054-4783-A8C838D0476F}"/>
              </a:ext>
            </a:extLst>
          </p:cNvPr>
          <p:cNvSpPr>
            <a:spLocks noGrp="1"/>
          </p:cNvSpPr>
          <p:nvPr>
            <p:ph type="title"/>
          </p:nvPr>
        </p:nvSpPr>
        <p:spPr/>
        <p:txBody>
          <a:bodyPr>
            <a:noAutofit/>
          </a:bodyPr>
          <a:lstStyle/>
          <a:p>
            <a:r>
              <a:rPr lang="en-US" sz="10000" dirty="0"/>
              <a:t>1</a:t>
            </a:r>
          </a:p>
        </p:txBody>
      </p:sp>
      <p:sp>
        <p:nvSpPr>
          <p:cNvPr id="3" name="Content Placeholder 2">
            <a:extLst>
              <a:ext uri="{FF2B5EF4-FFF2-40B4-BE49-F238E27FC236}">
                <a16:creationId xmlns:a16="http://schemas.microsoft.com/office/drawing/2014/main" id="{891C16C6-5DE9-BC9B-0FAA-F3E1773A31D1}"/>
              </a:ext>
            </a:extLst>
          </p:cNvPr>
          <p:cNvSpPr>
            <a:spLocks noGrp="1"/>
          </p:cNvSpPr>
          <p:nvPr>
            <p:ph idx="1"/>
          </p:nvPr>
        </p:nvSpPr>
        <p:spPr>
          <a:xfrm>
            <a:off x="785189" y="1600204"/>
            <a:ext cx="10916274" cy="4029072"/>
          </a:xfrm>
        </p:spPr>
        <p:txBody>
          <a:bodyPr>
            <a:normAutofit fontScale="92500" lnSpcReduction="20000"/>
          </a:bodyPr>
          <a:lstStyle/>
          <a:p>
            <a:pPr algn="just"/>
            <a:r>
              <a:rPr lang="en-US" dirty="0"/>
              <a:t>There is a duty to have regard to the interests of creditors, and that duty is preserved by s.172(3) CA 2006.</a:t>
            </a:r>
          </a:p>
          <a:p>
            <a:pPr algn="just"/>
            <a:r>
              <a:rPr lang="en-US" dirty="0"/>
              <a:t>The duty is a part of the directors’ fiduciary duties to act in good faith for the benefit of the company. It is not a freestanding duty owed to creditors but, when triggered, the “interests of the company” expand to include the interests of the company’s creditors as a body.</a:t>
            </a:r>
          </a:p>
          <a:p>
            <a:pPr algn="just"/>
            <a:r>
              <a:rPr lang="en-US" dirty="0"/>
              <a:t>This “creditor duty” is triggered when the company is insolvent or bordering on insolvency.</a:t>
            </a:r>
          </a:p>
        </p:txBody>
      </p:sp>
      <p:sp>
        <p:nvSpPr>
          <p:cNvPr id="4" name="Title 1">
            <a:extLst>
              <a:ext uri="{FF2B5EF4-FFF2-40B4-BE49-F238E27FC236}">
                <a16:creationId xmlns:a16="http://schemas.microsoft.com/office/drawing/2014/main" id="{34361E3D-C80D-65C3-F7B0-332C1D0982CF}"/>
              </a:ext>
            </a:extLst>
          </p:cNvPr>
          <p:cNvSpPr txBox="1">
            <a:spLocks/>
          </p:cNvSpPr>
          <p:nvPr/>
        </p:nvSpPr>
        <p:spPr>
          <a:xfrm>
            <a:off x="1585749" y="92072"/>
            <a:ext cx="10797209" cy="1325566"/>
          </a:xfrm>
          <a:prstGeom prst="rect">
            <a:avLst/>
          </a:prstGeom>
        </p:spPr>
        <p:txBody>
          <a:bodyPr vert="horz" lIns="91440" tIns="45720" rIns="91440" bIns="45720" rtlCol="0" anchor="ctr">
            <a:normAutofit fontScale="97500" lnSpcReduction="10000"/>
          </a:bodyPr>
          <a:lstStyle>
            <a:lvl1pPr algn="l"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dirty="0"/>
              <a:t> </a:t>
            </a:r>
            <a:br>
              <a:rPr lang="en-GB" dirty="0"/>
            </a:br>
            <a:endParaRPr lang="en-GB" dirty="0"/>
          </a:p>
          <a:p>
            <a:endParaRPr lang="en-GB" sz="5300" dirty="0"/>
          </a:p>
        </p:txBody>
      </p:sp>
      <p:sp>
        <p:nvSpPr>
          <p:cNvPr id="7" name="Title 1">
            <a:extLst>
              <a:ext uri="{FF2B5EF4-FFF2-40B4-BE49-F238E27FC236}">
                <a16:creationId xmlns:a16="http://schemas.microsoft.com/office/drawing/2014/main" id="{8617D5B1-788E-253D-1819-1E0F76D68173}"/>
              </a:ext>
            </a:extLst>
          </p:cNvPr>
          <p:cNvSpPr txBox="1">
            <a:spLocks/>
          </p:cNvSpPr>
          <p:nvPr/>
        </p:nvSpPr>
        <p:spPr>
          <a:xfrm>
            <a:off x="1585749" y="253695"/>
            <a:ext cx="10797209" cy="1325566"/>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dirty="0"/>
              <a:t> </a:t>
            </a:r>
            <a:br>
              <a:rPr lang="en-GB" dirty="0"/>
            </a:br>
            <a:r>
              <a:rPr lang="en-GB" sz="3100" i="1" dirty="0"/>
              <a:t>BTI 2014 LLC v Sequana SA </a:t>
            </a:r>
            <a:r>
              <a:rPr lang="en-GB" sz="3100" dirty="0"/>
              <a:t>[2022] UKSC 25</a:t>
            </a:r>
          </a:p>
          <a:p>
            <a:endParaRPr lang="en-GB" sz="5300" dirty="0"/>
          </a:p>
        </p:txBody>
      </p:sp>
      <p:pic>
        <p:nvPicPr>
          <p:cNvPr id="8194" name="Picture 2" descr="Wall Mural Cartoon crown isolated - PIXERS.UK">
            <a:extLst>
              <a:ext uri="{FF2B5EF4-FFF2-40B4-BE49-F238E27FC236}">
                <a16:creationId xmlns:a16="http://schemas.microsoft.com/office/drawing/2014/main" id="{84E0A950-B9D4-2299-11D8-DE6154646C9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429" b="66000" l="7429" r="90714">
                        <a14:foregroundMark x1="7429" y1="32143" x2="7429" y2="32143"/>
                        <a14:foregroundMark x1="48857" y1="15571" x2="48857" y2="15571"/>
                        <a14:foregroundMark x1="90857" y1="32714" x2="90857" y2="32714"/>
                        <a14:foregroundMark x1="65286" y1="66000" x2="65286" y2="66000"/>
                      </a14:backgroundRemoval>
                    </a14:imgEffect>
                  </a14:imgLayer>
                </a14:imgProps>
              </a:ext>
              <a:ext uri="{28A0092B-C50C-407E-A947-70E740481C1C}">
                <a14:useLocalDpi xmlns:a14="http://schemas.microsoft.com/office/drawing/2010/main" val="0"/>
              </a:ext>
            </a:extLst>
          </a:blip>
          <a:srcRect l="5486" t="11458" r="5347" b="29792"/>
          <a:stretch/>
        </p:blipFill>
        <p:spPr bwMode="auto">
          <a:xfrm rot="1827442">
            <a:off x="1109892" y="188393"/>
            <a:ext cx="563806" cy="371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95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8194"/>
                                        </p:tgtEl>
                                        <p:attrNameLst>
                                          <p:attrName>style.visibility</p:attrName>
                                        </p:attrNameLst>
                                      </p:cBhvr>
                                      <p:to>
                                        <p:strVal val="visible"/>
                                      </p:to>
                                    </p:set>
                                    <p:anim calcmode="lin" valueType="num">
                                      <p:cBhvr>
                                        <p:cTn id="21" dur="500" fill="hold"/>
                                        <p:tgtEl>
                                          <p:spTgt spid="8194"/>
                                        </p:tgtEl>
                                        <p:attrNameLst>
                                          <p:attrName>ppt_w</p:attrName>
                                        </p:attrNameLst>
                                      </p:cBhvr>
                                      <p:tavLst>
                                        <p:tav tm="0">
                                          <p:val>
                                            <p:fltVal val="0"/>
                                          </p:val>
                                        </p:tav>
                                        <p:tav tm="100000">
                                          <p:val>
                                            <p:strVal val="#ppt_w"/>
                                          </p:val>
                                        </p:tav>
                                      </p:tavLst>
                                    </p:anim>
                                    <p:anim calcmode="lin" valueType="num">
                                      <p:cBhvr>
                                        <p:cTn id="22" dur="500" fill="hold"/>
                                        <p:tgtEl>
                                          <p:spTgt spid="8194"/>
                                        </p:tgtEl>
                                        <p:attrNameLst>
                                          <p:attrName>ppt_h</p:attrName>
                                        </p:attrNameLst>
                                      </p:cBhvr>
                                      <p:tavLst>
                                        <p:tav tm="0">
                                          <p:val>
                                            <p:fltVal val="0"/>
                                          </p:val>
                                        </p:tav>
                                        <p:tav tm="100000">
                                          <p:val>
                                            <p:strVal val="#ppt_h"/>
                                          </p:val>
                                        </p:tav>
                                      </p:tavLst>
                                    </p:anim>
                                    <p:animEffect transition="in" filter="fade">
                                      <p:cBhvr>
                                        <p:cTn id="23" dur="500"/>
                                        <p:tgtEl>
                                          <p:spTgt spid="819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F1FC5-846A-2216-57DB-0482EE4BBB4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A3C61C6-3743-E719-F85F-02A4D3444C17}"/>
              </a:ext>
            </a:extLst>
          </p:cNvPr>
          <p:cNvSpPr txBox="1"/>
          <p:nvPr/>
        </p:nvSpPr>
        <p:spPr>
          <a:xfrm>
            <a:off x="785192" y="1448640"/>
            <a:ext cx="6520484" cy="830997"/>
          </a:xfrm>
          <a:prstGeom prst="rect">
            <a:avLst/>
          </a:prstGeom>
          <a:noFill/>
        </p:spPr>
        <p:txBody>
          <a:bodyPr wrap="square" rtlCol="0">
            <a:spAutoFit/>
          </a:bodyPr>
          <a:lstStyle/>
          <a:p>
            <a:pPr>
              <a:defRPr/>
            </a:pPr>
            <a:r>
              <a:rPr lang="en-GB" sz="4800" b="0" i="0" dirty="0">
                <a:solidFill>
                  <a:schemeClr val="bg1"/>
                </a:solidFill>
                <a:effectLst/>
                <a:latin typeface="Arial" panose="020B0604020202020204" pitchFamily="34" charset="0"/>
                <a:cs typeface="Arial" panose="020B0604020202020204" pitchFamily="34" charset="0"/>
              </a:rPr>
              <a:t>Thank you</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5909AA93-4D9D-A5D8-80D0-6E79B61CBAA9}"/>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3">
            <a:extLst>
              <a:ext uri="{FF2B5EF4-FFF2-40B4-BE49-F238E27FC236}">
                <a16:creationId xmlns:a16="http://schemas.microsoft.com/office/drawing/2014/main" id="{421103AA-05E5-69DB-8EFC-2A4DF525F98A}"/>
              </a:ext>
            </a:extLst>
          </p:cNvPr>
          <p:cNvSpPr txBox="1">
            <a:spLocks/>
          </p:cNvSpPr>
          <p:nvPr/>
        </p:nvSpPr>
        <p:spPr>
          <a:xfrm>
            <a:off x="4084878" y="636586"/>
            <a:ext cx="4022243" cy="82073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4000" dirty="0"/>
              <a:t>FISH(ING)</a:t>
            </a:r>
          </a:p>
        </p:txBody>
      </p:sp>
      <p:pic>
        <p:nvPicPr>
          <p:cNvPr id="5122" name="Picture 2">
            <a:extLst>
              <a:ext uri="{FF2B5EF4-FFF2-40B4-BE49-F238E27FC236}">
                <a16:creationId xmlns:a16="http://schemas.microsoft.com/office/drawing/2014/main" id="{DFA63F4E-41C1-99B7-9231-E5A34718D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274" y="1278628"/>
            <a:ext cx="3473450" cy="5217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534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0F747-0A36-B2AE-3DC3-6E2C48521E54}"/>
            </a:ext>
          </a:extLst>
        </p:cNvPr>
        <p:cNvGrpSpPr/>
        <p:nvPr/>
      </p:nvGrpSpPr>
      <p:grpSpPr>
        <a:xfrm>
          <a:off x="0" y="0"/>
          <a:ext cx="0" cy="0"/>
          <a:chOff x="0" y="0"/>
          <a:chExt cx="0" cy="0"/>
        </a:xfrm>
      </p:grpSpPr>
      <p:pic>
        <p:nvPicPr>
          <p:cNvPr id="3" name="Picture 2" descr="A group of women posing for a photo&#10;&#10;AI-generated content may be incorrect.">
            <a:extLst>
              <a:ext uri="{FF2B5EF4-FFF2-40B4-BE49-F238E27FC236}">
                <a16:creationId xmlns:a16="http://schemas.microsoft.com/office/drawing/2014/main" id="{F66CFF30-9F46-B469-D8A2-104D9BAE904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BE58BDA-A549-F36E-AA81-BD25C6C5FC64}"/>
              </a:ext>
            </a:extLst>
          </p:cNvPr>
          <p:cNvSpPr txBox="1"/>
          <p:nvPr/>
        </p:nvSpPr>
        <p:spPr>
          <a:xfrm>
            <a:off x="785192" y="1448640"/>
            <a:ext cx="5720384" cy="2308324"/>
          </a:xfrm>
          <a:prstGeom prst="rect">
            <a:avLst/>
          </a:prstGeom>
          <a:noFill/>
        </p:spPr>
        <p:txBody>
          <a:bodyPr wrap="square" rtlCol="0">
            <a:spAutoFit/>
          </a:bodyPr>
          <a:lstStyle/>
          <a:p>
            <a:pPr>
              <a:defRPr/>
            </a:pPr>
            <a:r>
              <a:rPr lang="en-GB" sz="4800" b="0" i="0" dirty="0">
                <a:solidFill>
                  <a:schemeClr val="bg1"/>
                </a:solidFill>
                <a:effectLst/>
                <a:latin typeface="Arial" panose="020B0604020202020204" pitchFamily="34" charset="0"/>
                <a:cs typeface="Arial" panose="020B0604020202020204" pitchFamily="34" charset="0"/>
              </a:rPr>
              <a:t>Information Gathering and Investigations</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10" descr="A green and black logo&#10;&#10;AI-generated content may be incorrect.">
            <a:extLst>
              <a:ext uri="{FF2B5EF4-FFF2-40B4-BE49-F238E27FC236}">
                <a16:creationId xmlns:a16="http://schemas.microsoft.com/office/drawing/2014/main" id="{5FD793A4-855A-C760-6F18-B7776C0E077E}"/>
              </a:ext>
            </a:extLst>
          </p:cNvPr>
          <p:cNvPicPr>
            <a:picLocks noChangeAspect="1"/>
          </p:cNvPicPr>
          <p:nvPr/>
        </p:nvPicPr>
        <p:blipFill>
          <a:blip r:embed="rId3"/>
          <a:stretch>
            <a:fillRect/>
          </a:stretch>
        </p:blipFill>
        <p:spPr>
          <a:xfrm>
            <a:off x="785192" y="5001073"/>
            <a:ext cx="3926429" cy="1012736"/>
          </a:xfrm>
          <a:prstGeom prst="rect">
            <a:avLst/>
          </a:prstGeom>
        </p:spPr>
      </p:pic>
    </p:spTree>
    <p:extLst>
      <p:ext uri="{BB962C8B-B14F-4D97-AF65-F5344CB8AC3E}">
        <p14:creationId xmlns:p14="http://schemas.microsoft.com/office/powerpoint/2010/main" val="1338393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00B01-946B-4503-1976-E85695282F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92795A-AD97-7B01-613D-044DDAB692E2}"/>
              </a:ext>
            </a:extLst>
          </p:cNvPr>
          <p:cNvSpPr>
            <a:spLocks noGrp="1"/>
          </p:cNvSpPr>
          <p:nvPr>
            <p:ph type="title"/>
          </p:nvPr>
        </p:nvSpPr>
        <p:spPr>
          <a:xfrm>
            <a:off x="609600" y="274638"/>
            <a:ext cx="10972800" cy="1143000"/>
          </a:xfrm>
        </p:spPr>
        <p:txBody>
          <a:bodyPr anchor="ctr">
            <a:normAutofit/>
          </a:bodyPr>
          <a:lstStyle/>
          <a:p>
            <a:r>
              <a:rPr lang="en-GB" dirty="0"/>
              <a:t>Overview</a:t>
            </a:r>
          </a:p>
        </p:txBody>
      </p:sp>
      <p:sp>
        <p:nvSpPr>
          <p:cNvPr id="5" name="Content Placeholder 4">
            <a:extLst>
              <a:ext uri="{FF2B5EF4-FFF2-40B4-BE49-F238E27FC236}">
                <a16:creationId xmlns:a16="http://schemas.microsoft.com/office/drawing/2014/main" id="{3157AC40-C042-B80D-D4EF-8DCD0AECDF1E}"/>
              </a:ext>
            </a:extLst>
          </p:cNvPr>
          <p:cNvSpPr>
            <a:spLocks noGrp="1"/>
          </p:cNvSpPr>
          <p:nvPr>
            <p:ph idx="1"/>
          </p:nvPr>
        </p:nvSpPr>
        <p:spPr>
          <a:xfrm>
            <a:off x="4157702" y="1600204"/>
            <a:ext cx="7424697" cy="4029072"/>
          </a:xfrm>
        </p:spPr>
        <p:txBody>
          <a:bodyPr>
            <a:normAutofit/>
          </a:bodyPr>
          <a:lstStyle/>
          <a:p>
            <a:r>
              <a:rPr lang="en-US" dirty="0"/>
              <a:t>Information gathering from third parties</a:t>
            </a:r>
          </a:p>
          <a:p>
            <a:endParaRPr lang="en-US" dirty="0"/>
          </a:p>
          <a:p>
            <a:r>
              <a:rPr lang="en-US" dirty="0"/>
              <a:t>Provision of information to third parties</a:t>
            </a:r>
          </a:p>
        </p:txBody>
      </p:sp>
      <p:pic>
        <p:nvPicPr>
          <p:cNvPr id="3" name="Picture 2" descr="Giant fishhook">
            <a:extLst>
              <a:ext uri="{FF2B5EF4-FFF2-40B4-BE49-F238E27FC236}">
                <a16:creationId xmlns:a16="http://schemas.microsoft.com/office/drawing/2014/main" id="{EB7597B8-A860-23DD-2F1A-BDD11F9CFE71}"/>
              </a:ext>
            </a:extLst>
          </p:cNvPr>
          <p:cNvPicPr>
            <a:picLocks noChangeAspect="1"/>
          </p:cNvPicPr>
          <p:nvPr/>
        </p:nvPicPr>
        <p:blipFill>
          <a:blip r:embed="rId2"/>
          <a:srcRect t="18071" r="-2" b="9438"/>
          <a:stretch/>
        </p:blipFill>
        <p:spPr>
          <a:xfrm>
            <a:off x="785190" y="1600204"/>
            <a:ext cx="3182012" cy="4029072"/>
          </a:xfrm>
          <a:prstGeom prst="rect">
            <a:avLst/>
          </a:prstGeom>
          <a:noFill/>
        </p:spPr>
      </p:pic>
      <p:pic>
        <p:nvPicPr>
          <p:cNvPr id="2" name="Picture 1" descr="A green and black logo&#10;&#10;AI-generated content may be incorrect.">
            <a:extLst>
              <a:ext uri="{FF2B5EF4-FFF2-40B4-BE49-F238E27FC236}">
                <a16:creationId xmlns:a16="http://schemas.microsoft.com/office/drawing/2014/main" id="{9497B8F5-1664-779F-B322-2D92C7BC0E89}"/>
              </a:ext>
            </a:extLst>
          </p:cNvPr>
          <p:cNvPicPr>
            <a:picLocks noChangeAspect="1"/>
          </p:cNvPicPr>
          <p:nvPr/>
        </p:nvPicPr>
        <p:blipFill>
          <a:blip r:embed="rId3"/>
          <a:stretch>
            <a:fillRect/>
          </a:stretch>
        </p:blipFill>
        <p:spPr>
          <a:xfrm>
            <a:off x="8605218" y="5629276"/>
            <a:ext cx="3182012" cy="820730"/>
          </a:xfrm>
          <a:prstGeom prst="rect">
            <a:avLst/>
          </a:prstGeom>
        </p:spPr>
      </p:pic>
    </p:spTree>
    <p:extLst>
      <p:ext uri="{BB962C8B-B14F-4D97-AF65-F5344CB8AC3E}">
        <p14:creationId xmlns:p14="http://schemas.microsoft.com/office/powerpoint/2010/main" val="2535155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D58D-954D-236B-A249-2468F87B4E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7FE191-CD1F-C9C4-EBFA-95AE8CE9FB9F}"/>
              </a:ext>
            </a:extLst>
          </p:cNvPr>
          <p:cNvSpPr>
            <a:spLocks noGrp="1"/>
          </p:cNvSpPr>
          <p:nvPr>
            <p:ph type="title"/>
          </p:nvPr>
        </p:nvSpPr>
        <p:spPr/>
        <p:txBody>
          <a:bodyPr/>
          <a:lstStyle/>
          <a:p>
            <a:r>
              <a:rPr lang="en-GB" dirty="0"/>
              <a:t>Information gathering from third parties</a:t>
            </a:r>
          </a:p>
        </p:txBody>
      </p:sp>
      <p:sp>
        <p:nvSpPr>
          <p:cNvPr id="3" name="Content Placeholder 2">
            <a:extLst>
              <a:ext uri="{FF2B5EF4-FFF2-40B4-BE49-F238E27FC236}">
                <a16:creationId xmlns:a16="http://schemas.microsoft.com/office/drawing/2014/main" id="{3B06D681-328F-D989-A835-5500C590A5D4}"/>
              </a:ext>
            </a:extLst>
          </p:cNvPr>
          <p:cNvSpPr>
            <a:spLocks noGrp="1"/>
          </p:cNvSpPr>
          <p:nvPr>
            <p:ph idx="1"/>
          </p:nvPr>
        </p:nvSpPr>
        <p:spPr/>
        <p:txBody>
          <a:bodyPr>
            <a:normAutofit lnSpcReduction="10000"/>
          </a:bodyPr>
          <a:lstStyle/>
          <a:p>
            <a:r>
              <a:rPr lang="en-US" dirty="0"/>
              <a:t>Group companies</a:t>
            </a:r>
          </a:p>
          <a:p>
            <a:pPr lvl="1"/>
            <a:r>
              <a:rPr lang="en-US" i="1" u="sng" dirty="0"/>
              <a:t>Re Eversholt Rail (365) Limited (In Liquidation)</a:t>
            </a:r>
            <a:r>
              <a:rPr lang="en-US" dirty="0"/>
              <a:t> [2024] EWHC 2217 (Ch)</a:t>
            </a:r>
            <a:endParaRPr lang="en-US" i="1" u="sng" dirty="0"/>
          </a:p>
          <a:p>
            <a:pPr marL="0" indent="0">
              <a:buNone/>
            </a:pPr>
            <a:endParaRPr lang="en-US" dirty="0"/>
          </a:p>
          <a:p>
            <a:r>
              <a:rPr lang="en-US" dirty="0"/>
              <a:t>Professional advisors (accountants, auditors, solicitors)</a:t>
            </a:r>
          </a:p>
          <a:p>
            <a:pPr lvl="1"/>
            <a:r>
              <a:rPr lang="en-US" i="1" u="sng" dirty="0"/>
              <a:t>Re Eversholt Rail (365) Limited</a:t>
            </a:r>
          </a:p>
          <a:p>
            <a:pPr lvl="1"/>
            <a:r>
              <a:rPr lang="en-US" i="1" u="sng" dirty="0"/>
              <a:t>Re NMCN PLC (In Liquidation)</a:t>
            </a:r>
            <a:r>
              <a:rPr lang="en-US" dirty="0"/>
              <a:t> [2025] EWHC 446 (Ch)</a:t>
            </a:r>
            <a:endParaRPr lang="en-US" i="1" u="sng" dirty="0"/>
          </a:p>
          <a:p>
            <a:endParaRPr lang="en-GB" dirty="0"/>
          </a:p>
        </p:txBody>
      </p:sp>
      <p:pic>
        <p:nvPicPr>
          <p:cNvPr id="4" name="Picture 3" descr="A green and black logo&#10;&#10;AI-generated content may be incorrect.">
            <a:extLst>
              <a:ext uri="{FF2B5EF4-FFF2-40B4-BE49-F238E27FC236}">
                <a16:creationId xmlns:a16="http://schemas.microsoft.com/office/drawing/2014/main" id="{C13FB674-FF4B-DE0B-6EAE-EAAC8ADC4ACB}"/>
              </a:ext>
            </a:extLst>
          </p:cNvPr>
          <p:cNvPicPr>
            <a:picLocks noChangeAspect="1"/>
          </p:cNvPicPr>
          <p:nvPr/>
        </p:nvPicPr>
        <p:blipFill>
          <a:blip r:embed="rId2"/>
          <a:stretch>
            <a:fillRect/>
          </a:stretch>
        </p:blipFill>
        <p:spPr>
          <a:xfrm>
            <a:off x="8605218" y="5629276"/>
            <a:ext cx="3182012" cy="820730"/>
          </a:xfrm>
          <a:prstGeom prst="rect">
            <a:avLst/>
          </a:prstGeom>
        </p:spPr>
      </p:pic>
    </p:spTree>
    <p:extLst>
      <p:ext uri="{BB962C8B-B14F-4D97-AF65-F5344CB8AC3E}">
        <p14:creationId xmlns:p14="http://schemas.microsoft.com/office/powerpoint/2010/main" val="1998269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167EC-5C7D-3B1E-2133-959B5EE77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C01EB2-B921-0B7E-5630-4B9DE503C866}"/>
              </a:ext>
            </a:extLst>
          </p:cNvPr>
          <p:cNvSpPr>
            <a:spLocks noGrp="1"/>
          </p:cNvSpPr>
          <p:nvPr>
            <p:ph type="title"/>
          </p:nvPr>
        </p:nvSpPr>
        <p:spPr/>
        <p:txBody>
          <a:bodyPr>
            <a:normAutofit/>
          </a:bodyPr>
          <a:lstStyle/>
          <a:p>
            <a:r>
              <a:rPr lang="en-GB" dirty="0"/>
              <a:t>Provision of information to third parties</a:t>
            </a:r>
          </a:p>
        </p:txBody>
      </p:sp>
      <p:sp>
        <p:nvSpPr>
          <p:cNvPr id="3" name="Content Placeholder 2">
            <a:extLst>
              <a:ext uri="{FF2B5EF4-FFF2-40B4-BE49-F238E27FC236}">
                <a16:creationId xmlns:a16="http://schemas.microsoft.com/office/drawing/2014/main" id="{403D164C-5C92-9776-CDE2-14ADC6D0F77E}"/>
              </a:ext>
            </a:extLst>
          </p:cNvPr>
          <p:cNvSpPr>
            <a:spLocks noGrp="1"/>
          </p:cNvSpPr>
          <p:nvPr>
            <p:ph idx="1"/>
          </p:nvPr>
        </p:nvSpPr>
        <p:spPr/>
        <p:txBody>
          <a:bodyPr>
            <a:normAutofit lnSpcReduction="10000"/>
          </a:bodyPr>
          <a:lstStyle/>
          <a:p>
            <a:r>
              <a:rPr lang="en-US" dirty="0"/>
              <a:t>Assignees:</a:t>
            </a:r>
          </a:p>
          <a:p>
            <a:pPr lvl="1"/>
            <a:r>
              <a:rPr lang="en-US" i="1" u="sng" dirty="0" err="1"/>
              <a:t>Asertis</a:t>
            </a:r>
            <a:r>
              <a:rPr lang="en-US" i="1" u="sng" dirty="0"/>
              <a:t> Limited v Melhuish</a:t>
            </a:r>
            <a:r>
              <a:rPr lang="en-US" dirty="0"/>
              <a:t> [2024] EWHC 2819 (Ch)</a:t>
            </a:r>
          </a:p>
          <a:p>
            <a:pPr lvl="1"/>
            <a:endParaRPr lang="en-US" i="1" u="sng" dirty="0"/>
          </a:p>
          <a:p>
            <a:r>
              <a:rPr lang="en-US" dirty="0"/>
              <a:t>Confidentiality and privilege issues:</a:t>
            </a:r>
          </a:p>
          <a:p>
            <a:pPr lvl="1"/>
            <a:r>
              <a:rPr lang="en-US" i="1" u="sng" dirty="0"/>
              <a:t>Re Eversholt Rail (365) Limited</a:t>
            </a:r>
          </a:p>
          <a:p>
            <a:pPr lvl="1"/>
            <a:r>
              <a:rPr lang="en-US" i="1" u="sng" dirty="0" err="1"/>
              <a:t>Asertis</a:t>
            </a:r>
            <a:r>
              <a:rPr lang="en-US" i="1" u="sng" dirty="0"/>
              <a:t> Limited v Melhuish</a:t>
            </a:r>
          </a:p>
          <a:p>
            <a:pPr lvl="1"/>
            <a:r>
              <a:rPr lang="en-US" i="1" u="sng" dirty="0"/>
              <a:t>Re </a:t>
            </a:r>
            <a:r>
              <a:rPr lang="en-US" i="1" u="sng" dirty="0" err="1"/>
              <a:t>Farfetch</a:t>
            </a:r>
            <a:r>
              <a:rPr lang="en-US" i="1" u="sng" dirty="0"/>
              <a:t> Limited (In Liquidation)</a:t>
            </a:r>
            <a:r>
              <a:rPr lang="en-US" dirty="0"/>
              <a:t> [2024] EWHC 3340 (Ch)</a:t>
            </a:r>
            <a:endParaRPr lang="en-US" i="1" u="sng" dirty="0"/>
          </a:p>
          <a:p>
            <a:endParaRPr lang="en-GB" dirty="0"/>
          </a:p>
        </p:txBody>
      </p:sp>
      <p:pic>
        <p:nvPicPr>
          <p:cNvPr id="4" name="Picture 3" descr="A green and black logo&#10;&#10;AI-generated content may be incorrect.">
            <a:extLst>
              <a:ext uri="{FF2B5EF4-FFF2-40B4-BE49-F238E27FC236}">
                <a16:creationId xmlns:a16="http://schemas.microsoft.com/office/drawing/2014/main" id="{F66EDBAA-25CF-0CCE-F029-04F489EBF476}"/>
              </a:ext>
            </a:extLst>
          </p:cNvPr>
          <p:cNvPicPr>
            <a:picLocks noChangeAspect="1"/>
          </p:cNvPicPr>
          <p:nvPr/>
        </p:nvPicPr>
        <p:blipFill>
          <a:blip r:embed="rId2"/>
          <a:stretch>
            <a:fillRect/>
          </a:stretch>
        </p:blipFill>
        <p:spPr>
          <a:xfrm>
            <a:off x="8605218" y="5629276"/>
            <a:ext cx="3182012" cy="820730"/>
          </a:xfrm>
          <a:prstGeom prst="rect">
            <a:avLst/>
          </a:prstGeom>
        </p:spPr>
      </p:pic>
    </p:spTree>
    <p:extLst>
      <p:ext uri="{BB962C8B-B14F-4D97-AF65-F5344CB8AC3E}">
        <p14:creationId xmlns:p14="http://schemas.microsoft.com/office/powerpoint/2010/main" val="2075845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50D6E-ECA5-0866-6CC5-533F6EFA369C}"/>
            </a:ext>
          </a:extLst>
        </p:cNvPr>
        <p:cNvGrpSpPr/>
        <p:nvPr/>
      </p:nvGrpSpPr>
      <p:grpSpPr>
        <a:xfrm>
          <a:off x="0" y="0"/>
          <a:ext cx="0" cy="0"/>
          <a:chOff x="0" y="0"/>
          <a:chExt cx="0" cy="0"/>
        </a:xfrm>
      </p:grpSpPr>
      <p:pic>
        <p:nvPicPr>
          <p:cNvPr id="4" name="Picture 3" descr="A group of food on a black surface&#10;&#10;AI-generated content may be incorrect.">
            <a:extLst>
              <a:ext uri="{FF2B5EF4-FFF2-40B4-BE49-F238E27FC236}">
                <a16:creationId xmlns:a16="http://schemas.microsoft.com/office/drawing/2014/main" id="{89F819E7-E46F-C533-FE07-D15E42B19CAA}"/>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95558E9-87DC-D2E2-E247-8EA2C17892F5}"/>
              </a:ext>
            </a:extLst>
          </p:cNvPr>
          <p:cNvSpPr txBox="1"/>
          <p:nvPr/>
        </p:nvSpPr>
        <p:spPr>
          <a:xfrm>
            <a:off x="785192" y="1448640"/>
            <a:ext cx="6520484" cy="830997"/>
          </a:xfrm>
          <a:prstGeom prst="rect">
            <a:avLst/>
          </a:prstGeom>
          <a:noFill/>
        </p:spPr>
        <p:txBody>
          <a:bodyPr wrap="square" rtlCol="0">
            <a:spAutoFit/>
          </a:bodyPr>
          <a:lstStyle/>
          <a:p>
            <a:pPr>
              <a:defRPr/>
            </a:pPr>
            <a:r>
              <a:rPr lang="en-GB" sz="4800" b="0" i="0" dirty="0">
                <a:solidFill>
                  <a:schemeClr val="bg1"/>
                </a:solidFill>
                <a:effectLst/>
                <a:latin typeface="Arial" panose="020B0604020202020204" pitchFamily="34" charset="0"/>
                <a:cs typeface="Arial" panose="020B0604020202020204" pitchFamily="34" charset="0"/>
              </a:rPr>
              <a:t>Break</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2789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45E6F-6CBB-0A5D-CD60-15F9CBFFC3E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C504421-4254-147C-89E0-0E10A726CCD2}"/>
              </a:ext>
            </a:extLst>
          </p:cNvPr>
          <p:cNvSpPr txBox="1"/>
          <p:nvPr/>
        </p:nvSpPr>
        <p:spPr>
          <a:xfrm>
            <a:off x="785192" y="1448640"/>
            <a:ext cx="6520484" cy="830997"/>
          </a:xfrm>
          <a:prstGeom prst="rect">
            <a:avLst/>
          </a:prstGeom>
          <a:noFill/>
        </p:spPr>
        <p:txBody>
          <a:bodyPr wrap="square" rtlCol="0">
            <a:spAutoFit/>
          </a:bodyPr>
          <a:lstStyle/>
          <a:p>
            <a:pPr>
              <a:defRPr/>
            </a:pPr>
            <a:r>
              <a:rPr lang="en-GB" sz="4800" b="0" i="0" dirty="0">
                <a:solidFill>
                  <a:schemeClr val="bg1"/>
                </a:solidFill>
                <a:effectLst/>
                <a:latin typeface="Arial" panose="020B0604020202020204" pitchFamily="34" charset="0"/>
                <a:cs typeface="Arial" panose="020B0604020202020204" pitchFamily="34" charset="0"/>
              </a:rPr>
              <a:t>Thank you</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6511DA68-1C0D-1A44-0815-06966897F0A5}"/>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3">
            <a:extLst>
              <a:ext uri="{FF2B5EF4-FFF2-40B4-BE49-F238E27FC236}">
                <a16:creationId xmlns:a16="http://schemas.microsoft.com/office/drawing/2014/main" id="{84BDBE35-C8C8-DB99-DA69-B7087E14F2EA}"/>
              </a:ext>
            </a:extLst>
          </p:cNvPr>
          <p:cNvSpPr txBox="1">
            <a:spLocks/>
          </p:cNvSpPr>
          <p:nvPr/>
        </p:nvSpPr>
        <p:spPr>
          <a:xfrm>
            <a:off x="3299739" y="635104"/>
            <a:ext cx="5592522" cy="820739"/>
          </a:xfrm>
          <a:prstGeom prst="rect">
            <a:avLst/>
          </a:prstGeom>
        </p:spPr>
        <p:txBody>
          <a:bodyPr>
            <a:normAutofit fontScale="70000" lnSpcReduction="200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dirty="0"/>
              <a:t>MEAT (OR IS IT?)</a:t>
            </a:r>
          </a:p>
          <a:p>
            <a:r>
              <a:rPr lang="en-US" sz="4000" dirty="0"/>
              <a:t>TRUSTS IN INSOLVENCY</a:t>
            </a:r>
            <a:endParaRPr lang="en-GB" sz="4000" dirty="0"/>
          </a:p>
        </p:txBody>
      </p:sp>
      <p:sp>
        <p:nvSpPr>
          <p:cNvPr id="7" name="AutoShape 6">
            <a:extLst>
              <a:ext uri="{FF2B5EF4-FFF2-40B4-BE49-F238E27FC236}">
                <a16:creationId xmlns:a16="http://schemas.microsoft.com/office/drawing/2014/main" id="{6D566E7C-5CE1-5AB9-3EF2-DC2AD34A56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8" name="Picture 12">
            <a:extLst>
              <a:ext uri="{FF2B5EF4-FFF2-40B4-BE49-F238E27FC236}">
                <a16:creationId xmlns:a16="http://schemas.microsoft.com/office/drawing/2014/main" id="{355CBC82-B6EC-1A7F-40EB-230B643F7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087" y="1547812"/>
            <a:ext cx="3171825" cy="475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80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42704-952C-8DE2-ECEB-55461B2010D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EEE6F3E-2876-CFC9-1A29-67656863A206}"/>
              </a:ext>
            </a:extLst>
          </p:cNvPr>
          <p:cNvSpPr txBox="1"/>
          <p:nvPr/>
        </p:nvSpPr>
        <p:spPr>
          <a:xfrm>
            <a:off x="785192" y="1448640"/>
            <a:ext cx="6520484" cy="830997"/>
          </a:xfrm>
          <a:prstGeom prst="rect">
            <a:avLst/>
          </a:prstGeom>
          <a:noFill/>
        </p:spPr>
        <p:txBody>
          <a:bodyPr wrap="square" rtlCol="0">
            <a:spAutoFit/>
          </a:bodyPr>
          <a:lstStyle/>
          <a:p>
            <a:pPr>
              <a:defRPr/>
            </a:pPr>
            <a:r>
              <a:rPr lang="en-GB" sz="4800" b="0" i="0" dirty="0">
                <a:solidFill>
                  <a:schemeClr val="bg1"/>
                </a:solidFill>
                <a:effectLst/>
                <a:latin typeface="Arial" panose="020B0604020202020204" pitchFamily="34" charset="0"/>
                <a:cs typeface="Arial" panose="020B0604020202020204" pitchFamily="34" charset="0"/>
              </a:rPr>
              <a:t>Thank you</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EF72CF83-BBD8-94AC-3F01-A9021777E575}"/>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3">
            <a:extLst>
              <a:ext uri="{FF2B5EF4-FFF2-40B4-BE49-F238E27FC236}">
                <a16:creationId xmlns:a16="http://schemas.microsoft.com/office/drawing/2014/main" id="{CED9030A-30D9-080F-3913-651DEBB9E3B3}"/>
              </a:ext>
            </a:extLst>
          </p:cNvPr>
          <p:cNvSpPr txBox="1">
            <a:spLocks/>
          </p:cNvSpPr>
          <p:nvPr/>
        </p:nvSpPr>
        <p:spPr>
          <a:xfrm>
            <a:off x="4084878" y="636586"/>
            <a:ext cx="4022243" cy="820739"/>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4000" dirty="0"/>
              <a:t>AMUSE BOUCHE</a:t>
            </a:r>
          </a:p>
        </p:txBody>
      </p:sp>
      <p:pic>
        <p:nvPicPr>
          <p:cNvPr id="6146" name="Picture 2">
            <a:extLst>
              <a:ext uri="{FF2B5EF4-FFF2-40B4-BE49-F238E27FC236}">
                <a16:creationId xmlns:a16="http://schemas.microsoft.com/office/drawing/2014/main" id="{8A253999-F6D9-97EB-F2D3-81CC47AC3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9818" y="1448640"/>
            <a:ext cx="7472362" cy="496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245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0F747-0A36-B2AE-3DC3-6E2C48521E54}"/>
            </a:ext>
          </a:extLst>
        </p:cNvPr>
        <p:cNvGrpSpPr/>
        <p:nvPr/>
      </p:nvGrpSpPr>
      <p:grpSpPr>
        <a:xfrm>
          <a:off x="0" y="0"/>
          <a:ext cx="0" cy="0"/>
          <a:chOff x="0" y="0"/>
          <a:chExt cx="0" cy="0"/>
        </a:xfrm>
      </p:grpSpPr>
      <p:pic>
        <p:nvPicPr>
          <p:cNvPr id="3" name="Picture 2" descr="A person in a suit and tie&#10;&#10;AI-generated content may be incorrect.">
            <a:extLst>
              <a:ext uri="{FF2B5EF4-FFF2-40B4-BE49-F238E27FC236}">
                <a16:creationId xmlns:a16="http://schemas.microsoft.com/office/drawing/2014/main" id="{733DB187-AFB8-41BB-2DD5-1F93B7F60C8A}"/>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BE58BDA-A549-F36E-AA81-BD25C6C5FC64}"/>
              </a:ext>
            </a:extLst>
          </p:cNvPr>
          <p:cNvSpPr txBox="1"/>
          <p:nvPr/>
        </p:nvSpPr>
        <p:spPr>
          <a:xfrm>
            <a:off x="785191" y="1448640"/>
            <a:ext cx="5440901" cy="1569660"/>
          </a:xfrm>
          <a:prstGeom prst="rect">
            <a:avLst/>
          </a:prstGeom>
          <a:noFill/>
        </p:spPr>
        <p:txBody>
          <a:bodyPr wrap="square" rtlCol="0">
            <a:spAutoFit/>
          </a:bodyPr>
          <a:lstStyle/>
          <a:p>
            <a:pPr>
              <a:defRPr/>
            </a:pPr>
            <a:r>
              <a:rPr kumimoji="0" lang="en-GB" sz="4800" u="none" strike="noStrike" kern="120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Trusts in Ins</a:t>
            </a:r>
            <a:r>
              <a:rPr lang="en-GB" sz="4800" dirty="0" err="1">
                <a:solidFill>
                  <a:schemeClr val="bg1"/>
                </a:solidFill>
                <a:latin typeface="Arial" panose="020B0604020202020204" pitchFamily="34" charset="0"/>
                <a:cs typeface="Arial" panose="020B0604020202020204" pitchFamily="34" charset="0"/>
              </a:rPr>
              <a:t>olvency</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9280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00638-EC9B-1209-01EA-7DA1445CA73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8EF179-55F6-9198-5F4B-AF8951480481}"/>
              </a:ext>
            </a:extLst>
          </p:cNvPr>
          <p:cNvSpPr>
            <a:spLocks noGrp="1"/>
          </p:cNvSpPr>
          <p:nvPr>
            <p:ph type="title"/>
          </p:nvPr>
        </p:nvSpPr>
        <p:spPr>
          <a:xfrm>
            <a:off x="785190" y="274636"/>
            <a:ext cx="6020646" cy="885241"/>
          </a:xfrm>
        </p:spPr>
        <p:txBody>
          <a:bodyPr>
            <a:normAutofit fontScale="90000"/>
          </a:bodyPr>
          <a:lstStyle/>
          <a:p>
            <a:r>
              <a:rPr lang="en-GB" dirty="0"/>
              <a:t>Pyramid Homes Co Ltd</a:t>
            </a:r>
          </a:p>
        </p:txBody>
      </p:sp>
      <p:graphicFrame>
        <p:nvGraphicFramePr>
          <p:cNvPr id="2" name="Content Placeholder 1">
            <a:extLst>
              <a:ext uri="{FF2B5EF4-FFF2-40B4-BE49-F238E27FC236}">
                <a16:creationId xmlns:a16="http://schemas.microsoft.com/office/drawing/2014/main" id="{0BE7807E-518E-3485-F242-2566F8875DBC}"/>
              </a:ext>
            </a:extLst>
          </p:cNvPr>
          <p:cNvGraphicFramePr>
            <a:graphicFrameLocks noGrp="1"/>
          </p:cNvGraphicFramePr>
          <p:nvPr>
            <p:ph idx="1"/>
          </p:nvPr>
        </p:nvGraphicFramePr>
        <p:xfrm>
          <a:off x="975769" y="1159878"/>
          <a:ext cx="10696639" cy="44431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1826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00B01-946B-4503-1976-E85695282F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92795A-AD97-7B01-613D-044DDAB692E2}"/>
              </a:ext>
            </a:extLst>
          </p:cNvPr>
          <p:cNvSpPr>
            <a:spLocks noGrp="1"/>
          </p:cNvSpPr>
          <p:nvPr>
            <p:ph type="title"/>
          </p:nvPr>
        </p:nvSpPr>
        <p:spPr>
          <a:xfrm>
            <a:off x="785190" y="274636"/>
            <a:ext cx="6020646" cy="885241"/>
          </a:xfrm>
        </p:spPr>
        <p:txBody>
          <a:bodyPr/>
          <a:lstStyle/>
          <a:p>
            <a:r>
              <a:rPr lang="en-GB" dirty="0"/>
              <a:t>Are they trust funds?</a:t>
            </a:r>
          </a:p>
        </p:txBody>
      </p:sp>
      <p:graphicFrame>
        <p:nvGraphicFramePr>
          <p:cNvPr id="7" name="Content Placeholder 6">
            <a:extLst>
              <a:ext uri="{FF2B5EF4-FFF2-40B4-BE49-F238E27FC236}">
                <a16:creationId xmlns:a16="http://schemas.microsoft.com/office/drawing/2014/main" id="{883C9DF2-61C2-08B3-A71F-F30F14D108ED}"/>
              </a:ext>
            </a:extLst>
          </p:cNvPr>
          <p:cNvGraphicFramePr>
            <a:graphicFrameLocks noGrp="1"/>
          </p:cNvGraphicFramePr>
          <p:nvPr>
            <p:ph idx="1"/>
          </p:nvPr>
        </p:nvGraphicFramePr>
        <p:xfrm>
          <a:off x="975769" y="1061686"/>
          <a:ext cx="10960526" cy="46088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4419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0A6F7-48FE-FE5A-9F47-2A86B517D70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E18720-478E-62FE-6B03-2D3333292F77}"/>
              </a:ext>
            </a:extLst>
          </p:cNvPr>
          <p:cNvSpPr>
            <a:spLocks noGrp="1"/>
          </p:cNvSpPr>
          <p:nvPr>
            <p:ph type="title"/>
          </p:nvPr>
        </p:nvSpPr>
        <p:spPr>
          <a:xfrm>
            <a:off x="785190" y="274637"/>
            <a:ext cx="6020646" cy="703374"/>
          </a:xfrm>
        </p:spPr>
        <p:txBody>
          <a:bodyPr>
            <a:normAutofit fontScale="90000"/>
          </a:bodyPr>
          <a:lstStyle/>
          <a:p>
            <a:r>
              <a:rPr lang="en-GB" dirty="0"/>
              <a:t>Why does it matter?</a:t>
            </a:r>
          </a:p>
        </p:txBody>
      </p:sp>
      <p:graphicFrame>
        <p:nvGraphicFramePr>
          <p:cNvPr id="8" name="Content Placeholder 7">
            <a:extLst>
              <a:ext uri="{FF2B5EF4-FFF2-40B4-BE49-F238E27FC236}">
                <a16:creationId xmlns:a16="http://schemas.microsoft.com/office/drawing/2014/main" id="{03CFB5AB-DF46-51E0-3D5D-B4C5A1A7BE77}"/>
              </a:ext>
            </a:extLst>
          </p:cNvPr>
          <p:cNvGraphicFramePr>
            <a:graphicFrameLocks noGrp="1"/>
          </p:cNvGraphicFramePr>
          <p:nvPr>
            <p:ph idx="1"/>
          </p:nvPr>
        </p:nvGraphicFramePr>
        <p:xfrm>
          <a:off x="975769" y="978011"/>
          <a:ext cx="10696639" cy="46249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9974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7F074-FB35-42CE-5DB3-EE40D0049FF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AE66D3-9BC3-6F8E-C443-4A83B7CA71DC}"/>
              </a:ext>
            </a:extLst>
          </p:cNvPr>
          <p:cNvSpPr>
            <a:spLocks noGrp="1"/>
          </p:cNvSpPr>
          <p:nvPr>
            <p:ph type="title"/>
          </p:nvPr>
        </p:nvSpPr>
        <p:spPr>
          <a:xfrm>
            <a:off x="785190" y="274636"/>
            <a:ext cx="7027100" cy="885241"/>
          </a:xfrm>
        </p:spPr>
        <p:txBody>
          <a:bodyPr>
            <a:normAutofit fontScale="90000"/>
          </a:bodyPr>
          <a:lstStyle/>
          <a:p>
            <a:r>
              <a:rPr lang="en-GB" dirty="0"/>
              <a:t>What can/should be done?</a:t>
            </a:r>
          </a:p>
        </p:txBody>
      </p:sp>
      <p:graphicFrame>
        <p:nvGraphicFramePr>
          <p:cNvPr id="3" name="Content Placeholder 2">
            <a:extLst>
              <a:ext uri="{FF2B5EF4-FFF2-40B4-BE49-F238E27FC236}">
                <a16:creationId xmlns:a16="http://schemas.microsoft.com/office/drawing/2014/main" id="{84003BC2-0326-420F-7FE8-ECE6BA0CB0F1}"/>
              </a:ext>
            </a:extLst>
          </p:cNvPr>
          <p:cNvGraphicFramePr>
            <a:graphicFrameLocks noGrp="1"/>
          </p:cNvGraphicFramePr>
          <p:nvPr>
            <p:ph idx="1"/>
          </p:nvPr>
        </p:nvGraphicFramePr>
        <p:xfrm>
          <a:off x="975769" y="1159878"/>
          <a:ext cx="10696639" cy="4443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3640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B6D7F-4830-98BA-541B-1B5B348263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E17D739-F759-2D1A-8B90-C57D59FBDDEA}"/>
              </a:ext>
            </a:extLst>
          </p:cNvPr>
          <p:cNvSpPr>
            <a:spLocks noGrp="1"/>
          </p:cNvSpPr>
          <p:nvPr>
            <p:ph type="title"/>
          </p:nvPr>
        </p:nvSpPr>
        <p:spPr>
          <a:xfrm>
            <a:off x="785190" y="274636"/>
            <a:ext cx="7027100" cy="885241"/>
          </a:xfrm>
        </p:spPr>
        <p:txBody>
          <a:bodyPr>
            <a:normAutofit/>
          </a:bodyPr>
          <a:lstStyle/>
          <a:p>
            <a:r>
              <a:rPr lang="en-GB" dirty="0"/>
              <a:t>What role for the IP?</a:t>
            </a:r>
          </a:p>
        </p:txBody>
      </p:sp>
      <p:graphicFrame>
        <p:nvGraphicFramePr>
          <p:cNvPr id="2" name="Content Placeholder 1">
            <a:extLst>
              <a:ext uri="{FF2B5EF4-FFF2-40B4-BE49-F238E27FC236}">
                <a16:creationId xmlns:a16="http://schemas.microsoft.com/office/drawing/2014/main" id="{0CBF6154-C3F0-5769-DF76-E2E2DD636802}"/>
              </a:ext>
            </a:extLst>
          </p:cNvPr>
          <p:cNvGraphicFramePr>
            <a:graphicFrameLocks noGrp="1"/>
          </p:cNvGraphicFramePr>
          <p:nvPr>
            <p:ph idx="1"/>
          </p:nvPr>
        </p:nvGraphicFramePr>
        <p:xfrm>
          <a:off x="975769" y="1159878"/>
          <a:ext cx="10696639" cy="4443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9255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30639-0D61-9F26-2486-6AE21802B89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E0A0C5F-DF97-3ED1-FEF5-D4E915B94292}"/>
              </a:ext>
            </a:extLst>
          </p:cNvPr>
          <p:cNvSpPr>
            <a:spLocks noGrp="1"/>
          </p:cNvSpPr>
          <p:nvPr>
            <p:ph type="title"/>
          </p:nvPr>
        </p:nvSpPr>
        <p:spPr>
          <a:xfrm>
            <a:off x="785190" y="274636"/>
            <a:ext cx="7027100" cy="885241"/>
          </a:xfrm>
        </p:spPr>
        <p:txBody>
          <a:bodyPr>
            <a:normAutofit/>
          </a:bodyPr>
          <a:lstStyle/>
          <a:p>
            <a:r>
              <a:rPr lang="en-GB" dirty="0"/>
              <a:t>Money for nothing?</a:t>
            </a:r>
          </a:p>
        </p:txBody>
      </p:sp>
      <p:graphicFrame>
        <p:nvGraphicFramePr>
          <p:cNvPr id="3" name="Content Placeholder 2">
            <a:extLst>
              <a:ext uri="{FF2B5EF4-FFF2-40B4-BE49-F238E27FC236}">
                <a16:creationId xmlns:a16="http://schemas.microsoft.com/office/drawing/2014/main" id="{EA942E40-4EF1-AEC6-9C88-65340A277CC8}"/>
              </a:ext>
            </a:extLst>
          </p:cNvPr>
          <p:cNvGraphicFramePr>
            <a:graphicFrameLocks noGrp="1"/>
          </p:cNvGraphicFramePr>
          <p:nvPr>
            <p:ph idx="1"/>
          </p:nvPr>
        </p:nvGraphicFramePr>
        <p:xfrm>
          <a:off x="975769" y="1159878"/>
          <a:ext cx="10696639" cy="4443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9492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CA344-FEDC-5486-B759-4F1454D79F3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78D92D-2EB0-E3F3-67F9-E323F019AE7C}"/>
              </a:ext>
            </a:extLst>
          </p:cNvPr>
          <p:cNvSpPr>
            <a:spLocks noGrp="1"/>
          </p:cNvSpPr>
          <p:nvPr>
            <p:ph idx="1"/>
          </p:nvPr>
        </p:nvSpPr>
        <p:spPr>
          <a:xfrm>
            <a:off x="975769" y="1159878"/>
            <a:ext cx="10696639" cy="4443124"/>
          </a:xfrm>
        </p:spPr>
        <p:txBody>
          <a:bodyPr>
            <a:normAutofit/>
          </a:bodyPr>
          <a:lstStyle/>
          <a:p>
            <a:endParaRPr lang="en-US" sz="2400" dirty="0">
              <a:latin typeface="Arboria Book"/>
            </a:endParaRPr>
          </a:p>
          <a:p>
            <a:r>
              <a:rPr lang="en-US" sz="2400" dirty="0">
                <a:latin typeface="Arboria Book"/>
              </a:rPr>
              <a:t>"</a:t>
            </a:r>
          </a:p>
        </p:txBody>
      </p:sp>
      <p:pic>
        <p:nvPicPr>
          <p:cNvPr id="1028" name="Picture 4" descr="Single leftover container on refrigerator shelf">
            <a:extLst>
              <a:ext uri="{FF2B5EF4-FFF2-40B4-BE49-F238E27FC236}">
                <a16:creationId xmlns:a16="http://schemas.microsoft.com/office/drawing/2014/main" id="{68E6B007-EB77-2BBF-64D4-60F7FDD72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669" y="920805"/>
            <a:ext cx="5822674" cy="38817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8C853F9-0A46-9A0B-8BC6-667BEC0E33CB}"/>
              </a:ext>
            </a:extLst>
          </p:cNvPr>
          <p:cNvSpPr txBox="1"/>
          <p:nvPr/>
        </p:nvSpPr>
        <p:spPr>
          <a:xfrm>
            <a:off x="7251589" y="1073426"/>
            <a:ext cx="4786685" cy="2554545"/>
          </a:xfrm>
          <a:prstGeom prst="rect">
            <a:avLst/>
          </a:prstGeom>
          <a:noFill/>
        </p:spPr>
        <p:txBody>
          <a:bodyPr wrap="square" rtlCol="0">
            <a:spAutoFit/>
          </a:bodyPr>
          <a:lstStyle/>
          <a:p>
            <a:pPr algn="just"/>
            <a:r>
              <a:rPr lang="en-GB" sz="2000" b="0" i="1" u="none" strike="noStrike" baseline="0" dirty="0">
                <a:latin typeface="Arial" panose="020B0604020202020204" pitchFamily="34" charset="0"/>
                <a:cs typeface="Arial" panose="020B0604020202020204" pitchFamily="34" charset="0"/>
              </a:rPr>
              <a:t>“monies held on trust should remain held on trust. The Court cannot transfer the trust funds beneficially owned by clients into funds of PASF to be distributed to its creditors.”</a:t>
            </a:r>
          </a:p>
          <a:p>
            <a:pPr algn="just"/>
            <a:endParaRPr lang="en-GB" sz="2000" i="1" dirty="0">
              <a:latin typeface="Arial" panose="020B0604020202020204" pitchFamily="34" charset="0"/>
              <a:cs typeface="Arial" panose="020B0604020202020204" pitchFamily="34" charset="0"/>
            </a:endParaRPr>
          </a:p>
          <a:p>
            <a:pPr algn="just"/>
            <a:r>
              <a:rPr lang="en-GB" sz="2000" i="1" dirty="0">
                <a:latin typeface="Arial" panose="020B0604020202020204" pitchFamily="34" charset="0"/>
                <a:cs typeface="Arial" panose="020B0604020202020204" pitchFamily="34" charset="0"/>
              </a:rPr>
              <a:t>Re Phillip Alexander Securities And Futures Limited (2013, </a:t>
            </a:r>
            <a:r>
              <a:rPr lang="en-GB" sz="2000" i="1" dirty="0" err="1">
                <a:latin typeface="Arial" panose="020B0604020202020204" pitchFamily="34" charset="0"/>
                <a:cs typeface="Arial" panose="020B0604020202020204" pitchFamily="34" charset="0"/>
              </a:rPr>
              <a:t>unrep</a:t>
            </a:r>
            <a:r>
              <a:rPr lang="en-GB" sz="2000"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33738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7046E-1021-4CC4-B561-035D5194BB3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905F012-3025-7DCC-4D34-1EA9E020F3D5}"/>
              </a:ext>
            </a:extLst>
          </p:cNvPr>
          <p:cNvSpPr txBox="1"/>
          <p:nvPr/>
        </p:nvSpPr>
        <p:spPr>
          <a:xfrm>
            <a:off x="785192" y="1448640"/>
            <a:ext cx="6520484" cy="830997"/>
          </a:xfrm>
          <a:prstGeom prst="rect">
            <a:avLst/>
          </a:prstGeom>
          <a:noFill/>
        </p:spPr>
        <p:txBody>
          <a:bodyPr wrap="square" rtlCol="0">
            <a:spAutoFit/>
          </a:bodyPr>
          <a:lstStyle/>
          <a:p>
            <a:pPr>
              <a:defRPr/>
            </a:pPr>
            <a:r>
              <a:rPr lang="en-GB" sz="4800" b="0" i="0" dirty="0">
                <a:solidFill>
                  <a:schemeClr val="bg1"/>
                </a:solidFill>
                <a:effectLst/>
                <a:latin typeface="Arial" panose="020B0604020202020204" pitchFamily="34" charset="0"/>
                <a:cs typeface="Arial" panose="020B0604020202020204" pitchFamily="34" charset="0"/>
              </a:rPr>
              <a:t>Thank you</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50ED514F-B9A1-29FA-9EE1-6BBE0B57573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3">
            <a:extLst>
              <a:ext uri="{FF2B5EF4-FFF2-40B4-BE49-F238E27FC236}">
                <a16:creationId xmlns:a16="http://schemas.microsoft.com/office/drawing/2014/main" id="{7ADB4072-E9F4-C196-53B5-D4E59F4B0883}"/>
              </a:ext>
            </a:extLst>
          </p:cNvPr>
          <p:cNvSpPr txBox="1">
            <a:spLocks/>
          </p:cNvSpPr>
          <p:nvPr/>
        </p:nvSpPr>
        <p:spPr>
          <a:xfrm>
            <a:off x="4084878" y="636586"/>
            <a:ext cx="4022243" cy="82073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4000" dirty="0"/>
              <a:t>CHEESE</a:t>
            </a:r>
          </a:p>
        </p:txBody>
      </p:sp>
      <p:pic>
        <p:nvPicPr>
          <p:cNvPr id="3074" name="Picture 2">
            <a:extLst>
              <a:ext uri="{FF2B5EF4-FFF2-40B4-BE49-F238E27FC236}">
                <a16:creationId xmlns:a16="http://schemas.microsoft.com/office/drawing/2014/main" id="{76B7F48D-1525-BD00-708A-17A1A8ED6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411" y="1717497"/>
            <a:ext cx="6861175" cy="4503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538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851E8-53BC-1446-1DDC-D93E5C5301F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966F608-891E-F62E-0C2D-A4BAC530221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4F52605-3ED2-5535-6C28-172E66EAD0F6}"/>
              </a:ext>
            </a:extLst>
          </p:cNvPr>
          <p:cNvSpPr txBox="1"/>
          <p:nvPr/>
        </p:nvSpPr>
        <p:spPr>
          <a:xfrm>
            <a:off x="785191" y="1448640"/>
            <a:ext cx="8654083" cy="830997"/>
          </a:xfrm>
          <a:prstGeom prst="rect">
            <a:avLst/>
          </a:prstGeom>
          <a:noFill/>
        </p:spPr>
        <p:txBody>
          <a:bodyPr wrap="square" rtlCol="0">
            <a:spAutoFit/>
          </a:bodyPr>
          <a:lstStyle/>
          <a:p>
            <a:pPr>
              <a:defRPr/>
            </a:pPr>
            <a:r>
              <a:rPr lang="en-GB" sz="4800" b="0" i="0" dirty="0">
                <a:solidFill>
                  <a:schemeClr val="bg1"/>
                </a:solidFill>
                <a:effectLst/>
                <a:latin typeface="Arial" panose="020B0604020202020204" pitchFamily="34" charset="0"/>
                <a:cs typeface="Arial" panose="020B0604020202020204" pitchFamily="34" charset="0"/>
              </a:rPr>
              <a:t>Offshore Round-Up</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6667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0F747-0A36-B2AE-3DC3-6E2C48521E54}"/>
            </a:ext>
          </a:extLst>
        </p:cNvPr>
        <p:cNvGrpSpPr/>
        <p:nvPr/>
      </p:nvGrpSpPr>
      <p:grpSpPr>
        <a:xfrm>
          <a:off x="0" y="0"/>
          <a:ext cx="0" cy="0"/>
          <a:chOff x="0" y="0"/>
          <a:chExt cx="0" cy="0"/>
        </a:xfrm>
      </p:grpSpPr>
      <p:pic>
        <p:nvPicPr>
          <p:cNvPr id="3" name="Picture 2" descr="A person in a suit and tie&#10;&#10;AI-generated content may be incorrect.">
            <a:extLst>
              <a:ext uri="{FF2B5EF4-FFF2-40B4-BE49-F238E27FC236}">
                <a16:creationId xmlns:a16="http://schemas.microsoft.com/office/drawing/2014/main" id="{5E911866-3013-522B-1009-5FDE9E89A2F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BE58BDA-A549-F36E-AA81-BD25C6C5FC64}"/>
              </a:ext>
            </a:extLst>
          </p:cNvPr>
          <p:cNvSpPr txBox="1"/>
          <p:nvPr/>
        </p:nvSpPr>
        <p:spPr>
          <a:xfrm>
            <a:off x="785192" y="1448640"/>
            <a:ext cx="6520484" cy="1569660"/>
          </a:xfrm>
          <a:prstGeom prst="rect">
            <a:avLst/>
          </a:prstGeom>
          <a:noFill/>
        </p:spPr>
        <p:txBody>
          <a:bodyPr wrap="square" rtlCol="0">
            <a:spAutoFit/>
          </a:bodyPr>
          <a:lstStyle/>
          <a:p>
            <a:pPr>
              <a:defRPr/>
            </a:pPr>
            <a:r>
              <a:rPr lang="en-GB" sz="4800" b="0" i="0" dirty="0">
                <a:solidFill>
                  <a:schemeClr val="bg1"/>
                </a:solidFill>
                <a:effectLst/>
                <a:latin typeface="Arial" panose="020B0604020202020204" pitchFamily="34" charset="0"/>
                <a:cs typeface="Arial" panose="020B0604020202020204" pitchFamily="34" charset="0"/>
              </a:rPr>
              <a:t>Debt, Policy and Breathing </a:t>
            </a:r>
            <a:r>
              <a:rPr lang="en-GB" sz="4800" dirty="0">
                <a:solidFill>
                  <a:schemeClr val="bg1"/>
                </a:solidFill>
                <a:latin typeface="Arial" panose="020B0604020202020204" pitchFamily="34" charset="0"/>
                <a:cs typeface="Arial" panose="020B0604020202020204" pitchFamily="34" charset="0"/>
              </a:rPr>
              <a:t>S</a:t>
            </a:r>
            <a:r>
              <a:rPr lang="en-GB" sz="4800" b="0" i="0" dirty="0">
                <a:solidFill>
                  <a:schemeClr val="bg1"/>
                </a:solidFill>
                <a:effectLst/>
                <a:latin typeface="Arial" panose="020B0604020202020204" pitchFamily="34" charset="0"/>
                <a:cs typeface="Arial" panose="020B0604020202020204" pitchFamily="34" charset="0"/>
              </a:rPr>
              <a:t>pace… </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0201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gal Footing">
            <a:extLst>
              <a:ext uri="{FF2B5EF4-FFF2-40B4-BE49-F238E27FC236}">
                <a16:creationId xmlns:a16="http://schemas.microsoft.com/office/drawing/2014/main" id="{9F4E6B49-90C9-3667-A1E0-FE2FBAD8C90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95078" y="415332"/>
            <a:ext cx="8721230" cy="521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254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00B01-946B-4503-1976-E85695282F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92795A-AD97-7B01-613D-044DDAB692E2}"/>
              </a:ext>
            </a:extLst>
          </p:cNvPr>
          <p:cNvSpPr>
            <a:spLocks noGrp="1"/>
          </p:cNvSpPr>
          <p:nvPr>
            <p:ph type="title"/>
          </p:nvPr>
        </p:nvSpPr>
        <p:spPr>
          <a:xfrm>
            <a:off x="785190" y="274637"/>
            <a:ext cx="12180533" cy="1319702"/>
          </a:xfrm>
        </p:spPr>
        <p:txBody>
          <a:bodyPr/>
          <a:lstStyle/>
          <a:p>
            <a:r>
              <a:rPr lang="en-GB" dirty="0"/>
              <a:t>Floreat v XYZ (BVIHCMAP2023/0017)</a:t>
            </a:r>
          </a:p>
        </p:txBody>
      </p:sp>
      <p:sp>
        <p:nvSpPr>
          <p:cNvPr id="5" name="Content Placeholder 4">
            <a:extLst>
              <a:ext uri="{FF2B5EF4-FFF2-40B4-BE49-F238E27FC236}">
                <a16:creationId xmlns:a16="http://schemas.microsoft.com/office/drawing/2014/main" id="{3157AC40-C042-B80D-D4EF-8DCD0AECDF1E}"/>
              </a:ext>
            </a:extLst>
          </p:cNvPr>
          <p:cNvSpPr>
            <a:spLocks noGrp="1"/>
          </p:cNvSpPr>
          <p:nvPr>
            <p:ph idx="1"/>
          </p:nvPr>
        </p:nvSpPr>
        <p:spPr>
          <a:xfrm>
            <a:off x="785190" y="1371600"/>
            <a:ext cx="10797210" cy="4384431"/>
          </a:xfrm>
        </p:spPr>
        <p:txBody>
          <a:bodyPr>
            <a:normAutofit fontScale="92500" lnSpcReduction="20000"/>
          </a:bodyPr>
          <a:lstStyle/>
          <a:p>
            <a:r>
              <a:rPr lang="en-US" sz="3100" dirty="0"/>
              <a:t>Can a petitioner with a beneficial interest to shares bring a winding up petition? </a:t>
            </a:r>
          </a:p>
          <a:p>
            <a:r>
              <a:rPr lang="en-US" sz="3100" dirty="0"/>
              <a:t>Basis on which standing was asserted: </a:t>
            </a:r>
          </a:p>
          <a:p>
            <a:pPr lvl="1"/>
            <a:r>
              <a:rPr lang="en-US" sz="3100" dirty="0"/>
              <a:t>Holds signed instruments of transfer the shares from his nominee (and therefore was a ‘member’ in the extended sense as defined in section of the Insolvency Act).</a:t>
            </a:r>
          </a:p>
          <a:p>
            <a:pPr lvl="1"/>
            <a:r>
              <a:rPr lang="en-US" sz="3100" dirty="0"/>
              <a:t>He nevertheless had standing on a “derivative” basis. </a:t>
            </a:r>
          </a:p>
          <a:p>
            <a:r>
              <a:rPr lang="en-US" sz="3100" dirty="0"/>
              <a:t>Court of Appeal accepted the Petitioner had standing on a “derivative” basis.</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672412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58DCA-2710-2593-3AA0-6EC570890B5E}"/>
              </a:ext>
            </a:extLst>
          </p:cNvPr>
          <p:cNvSpPr>
            <a:spLocks noGrp="1"/>
          </p:cNvSpPr>
          <p:nvPr>
            <p:ph type="title"/>
          </p:nvPr>
        </p:nvSpPr>
        <p:spPr>
          <a:xfrm>
            <a:off x="785190" y="274636"/>
            <a:ext cx="3693025" cy="2487613"/>
          </a:xfrm>
        </p:spPr>
        <p:txBody>
          <a:bodyPr/>
          <a:lstStyle/>
          <a:p>
            <a:r>
              <a:rPr lang="en-US" dirty="0"/>
              <a:t>Background </a:t>
            </a:r>
          </a:p>
        </p:txBody>
      </p:sp>
      <p:sp>
        <p:nvSpPr>
          <p:cNvPr id="3" name="Content Placeholder 2">
            <a:extLst>
              <a:ext uri="{FF2B5EF4-FFF2-40B4-BE49-F238E27FC236}">
                <a16:creationId xmlns:a16="http://schemas.microsoft.com/office/drawing/2014/main" id="{32E6EECD-1C15-3D7F-CC33-6569DE5C1748}"/>
              </a:ext>
            </a:extLst>
          </p:cNvPr>
          <p:cNvSpPr>
            <a:spLocks noGrp="1"/>
          </p:cNvSpPr>
          <p:nvPr>
            <p:ph idx="1"/>
          </p:nvPr>
        </p:nvSpPr>
        <p:spPr>
          <a:xfrm>
            <a:off x="4337537" y="1242645"/>
            <a:ext cx="7244863" cy="4606487"/>
          </a:xfrm>
        </p:spPr>
        <p:txBody>
          <a:bodyPr>
            <a:normAutofit/>
          </a:bodyPr>
          <a:lstStyle/>
          <a:p>
            <a:r>
              <a:rPr lang="en-US" sz="1900" dirty="0"/>
              <a:t>Section 273: “A person aggrieved by an act, omission or decision of an officeholder, may apply to the Court and the Court may confirm, reverse or modify the act, omission or decision of the officeholder.” </a:t>
            </a:r>
          </a:p>
          <a:p>
            <a:pPr lvl="1"/>
            <a:r>
              <a:rPr lang="en-US" sz="1900" dirty="0"/>
              <a:t>Re </a:t>
            </a:r>
            <a:r>
              <a:rPr lang="en-US" sz="1900" dirty="0" err="1"/>
              <a:t>Edennote</a:t>
            </a:r>
            <a:r>
              <a:rPr lang="en-US" sz="1900" dirty="0"/>
              <a:t> [1996] BCC 718</a:t>
            </a:r>
          </a:p>
          <a:p>
            <a:pPr lvl="1"/>
            <a:r>
              <a:rPr lang="en-US" sz="1900" dirty="0"/>
              <a:t>Re </a:t>
            </a:r>
            <a:r>
              <a:rPr lang="en-US" sz="1900" dirty="0" err="1"/>
              <a:t>Edengate</a:t>
            </a:r>
            <a:r>
              <a:rPr lang="en-US" sz="1900" dirty="0"/>
              <a:t> [2022] EWCA Civ 626</a:t>
            </a:r>
          </a:p>
          <a:p>
            <a:pPr marL="457200" lvl="1" indent="0">
              <a:buNone/>
            </a:pPr>
            <a:endParaRPr lang="en-US" sz="1900" dirty="0"/>
          </a:p>
          <a:p>
            <a:r>
              <a:rPr lang="en-US" sz="1900" dirty="0"/>
              <a:t>Section 210(2): “The Court, on the application of a liquidator or, where the liquidator declines to make an application under this subsection, a creditor, may expunge or amend an admitted claim if it is satisfied that the claim should not have been admitted or should be reduced.” </a:t>
            </a:r>
          </a:p>
          <a:p>
            <a:pPr lvl="1"/>
            <a:endParaRPr lang="en-US" sz="2100" dirty="0"/>
          </a:p>
        </p:txBody>
      </p:sp>
    </p:spTree>
    <p:extLst>
      <p:ext uri="{BB962C8B-B14F-4D97-AF65-F5344CB8AC3E}">
        <p14:creationId xmlns:p14="http://schemas.microsoft.com/office/powerpoint/2010/main" val="3916587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D58D-954D-236B-A249-2468F87B4E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7FE191-CD1F-C9C4-EBFA-95AE8CE9FB9F}"/>
              </a:ext>
            </a:extLst>
          </p:cNvPr>
          <p:cNvSpPr>
            <a:spLocks noGrp="1"/>
          </p:cNvSpPr>
          <p:nvPr>
            <p:ph type="title"/>
          </p:nvPr>
        </p:nvSpPr>
        <p:spPr>
          <a:xfrm>
            <a:off x="697396" y="638054"/>
            <a:ext cx="11330482" cy="1730008"/>
          </a:xfrm>
        </p:spPr>
        <p:txBody>
          <a:bodyPr>
            <a:noAutofit/>
          </a:bodyPr>
          <a:lstStyle/>
          <a:p>
            <a:r>
              <a:rPr lang="en-GB" sz="3500" u="sng" dirty="0" err="1">
                <a:effectLst/>
                <a:ea typeface="Aptos" panose="020B0004020202020204" pitchFamily="34" charset="0"/>
              </a:rPr>
              <a:t>Stevanovich</a:t>
            </a:r>
            <a:r>
              <a:rPr lang="en-GB" sz="3500" u="sng" dirty="0">
                <a:effectLst/>
                <a:ea typeface="Aptos" panose="020B0004020202020204" pitchFamily="34" charset="0"/>
              </a:rPr>
              <a:t> v Richardson and </a:t>
            </a:r>
            <a:r>
              <a:rPr lang="en-GB" sz="3500" u="sng" dirty="0" err="1">
                <a:effectLst/>
                <a:ea typeface="Aptos" panose="020B0004020202020204" pitchFamily="34" charset="0"/>
              </a:rPr>
              <a:t>anr</a:t>
            </a:r>
            <a:r>
              <a:rPr lang="en-GB" sz="3500" u="sng" dirty="0">
                <a:effectLst/>
                <a:ea typeface="Aptos" panose="020B0004020202020204" pitchFamily="34" charset="0"/>
              </a:rPr>
              <a:t> (Joint Liquidators of Barrington Capital Group) JCPC/2023/0104</a:t>
            </a:r>
            <a:r>
              <a:rPr lang="en-GB" sz="3500" dirty="0">
                <a:effectLst/>
              </a:rPr>
              <a:t> </a:t>
            </a:r>
            <a:endParaRPr lang="en-GB" sz="3500" dirty="0"/>
          </a:p>
        </p:txBody>
      </p:sp>
      <p:sp>
        <p:nvSpPr>
          <p:cNvPr id="3" name="Content Placeholder 2">
            <a:extLst>
              <a:ext uri="{FF2B5EF4-FFF2-40B4-BE49-F238E27FC236}">
                <a16:creationId xmlns:a16="http://schemas.microsoft.com/office/drawing/2014/main" id="{3B06D681-328F-D989-A835-5500C590A5D4}"/>
              </a:ext>
            </a:extLst>
          </p:cNvPr>
          <p:cNvSpPr>
            <a:spLocks noGrp="1"/>
          </p:cNvSpPr>
          <p:nvPr>
            <p:ph idx="1"/>
          </p:nvPr>
        </p:nvSpPr>
        <p:spPr>
          <a:xfrm>
            <a:off x="697395" y="2520462"/>
            <a:ext cx="10797210" cy="3387969"/>
          </a:xfrm>
        </p:spPr>
        <p:txBody>
          <a:bodyPr>
            <a:normAutofit fontScale="85000" lnSpcReduction="10000"/>
          </a:bodyPr>
          <a:lstStyle/>
          <a:p>
            <a:r>
              <a:rPr lang="en-US" dirty="0"/>
              <a:t>Issues:</a:t>
            </a:r>
          </a:p>
          <a:p>
            <a:pPr lvl="1"/>
            <a:r>
              <a:rPr lang="en-US" dirty="0"/>
              <a:t>Can a former director of a company in liquidation, apply under section 273 to reverse a liquidator’s decision to admit a claim in liquidation?  </a:t>
            </a:r>
          </a:p>
          <a:p>
            <a:pPr lvl="1"/>
            <a:r>
              <a:rPr lang="en-US" dirty="0"/>
              <a:t>Can the court exercise its inherent jurisdiction to compel a liquidator to make an application under section 210 to amend or expunge the claim? </a:t>
            </a:r>
          </a:p>
          <a:p>
            <a:r>
              <a:rPr lang="en-US" dirty="0" err="1"/>
              <a:t>Mr</a:t>
            </a:r>
            <a:r>
              <a:rPr lang="en-US" dirty="0"/>
              <a:t> </a:t>
            </a:r>
            <a:r>
              <a:rPr lang="en-US" dirty="0" err="1"/>
              <a:t>Stevanovich</a:t>
            </a:r>
            <a:r>
              <a:rPr lang="en-US" dirty="0"/>
              <a:t>, unsuccessful at first instance and on appeal. </a:t>
            </a:r>
          </a:p>
          <a:p>
            <a:r>
              <a:rPr lang="en-US" dirty="0"/>
              <a:t>Heard by the Privy Council in December 2024; Awaiting judgment</a:t>
            </a:r>
          </a:p>
          <a:p>
            <a:endParaRPr lang="en-GB" dirty="0"/>
          </a:p>
        </p:txBody>
      </p:sp>
    </p:spTree>
    <p:extLst>
      <p:ext uri="{BB962C8B-B14F-4D97-AF65-F5344CB8AC3E}">
        <p14:creationId xmlns:p14="http://schemas.microsoft.com/office/powerpoint/2010/main" val="4093117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7A4E0-972E-8D92-C410-30433519139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B6A52F7-CEC8-58BF-8267-9FAF548D8327}"/>
              </a:ext>
            </a:extLst>
          </p:cNvPr>
          <p:cNvSpPr txBox="1"/>
          <p:nvPr/>
        </p:nvSpPr>
        <p:spPr>
          <a:xfrm>
            <a:off x="785192" y="1448640"/>
            <a:ext cx="6520484" cy="830997"/>
          </a:xfrm>
          <a:prstGeom prst="rect">
            <a:avLst/>
          </a:prstGeom>
          <a:noFill/>
        </p:spPr>
        <p:txBody>
          <a:bodyPr wrap="square" rtlCol="0">
            <a:spAutoFit/>
          </a:bodyPr>
          <a:lstStyle/>
          <a:p>
            <a:pPr>
              <a:defRPr/>
            </a:pPr>
            <a:r>
              <a:rPr lang="en-GB" sz="4800" b="0" i="0" dirty="0">
                <a:solidFill>
                  <a:schemeClr val="bg1"/>
                </a:solidFill>
                <a:effectLst/>
                <a:latin typeface="Arial" panose="020B0604020202020204" pitchFamily="34" charset="0"/>
                <a:cs typeface="Arial" panose="020B0604020202020204" pitchFamily="34" charset="0"/>
              </a:rPr>
              <a:t>Thank you</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4A5CBBF0-F44B-E2D5-9A17-14E00D08552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3">
            <a:extLst>
              <a:ext uri="{FF2B5EF4-FFF2-40B4-BE49-F238E27FC236}">
                <a16:creationId xmlns:a16="http://schemas.microsoft.com/office/drawing/2014/main" id="{9EF839AD-B3C0-32CE-A6C8-6578D2999372}"/>
              </a:ext>
            </a:extLst>
          </p:cNvPr>
          <p:cNvSpPr txBox="1">
            <a:spLocks/>
          </p:cNvSpPr>
          <p:nvPr/>
        </p:nvSpPr>
        <p:spPr>
          <a:xfrm>
            <a:off x="4084878" y="636586"/>
            <a:ext cx="4022243" cy="82073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4000" dirty="0"/>
              <a:t>DESSERT</a:t>
            </a:r>
          </a:p>
        </p:txBody>
      </p:sp>
      <p:pic>
        <p:nvPicPr>
          <p:cNvPr id="2050" name="Picture 2">
            <a:extLst>
              <a:ext uri="{FF2B5EF4-FFF2-40B4-BE49-F238E27FC236}">
                <a16:creationId xmlns:a16="http://schemas.microsoft.com/office/drawing/2014/main" id="{EFDC1F05-D80C-3228-9E41-353F7AF99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1766888"/>
            <a:ext cx="5905500" cy="332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413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83E49-AA72-1572-627F-997998472BF2}"/>
            </a:ext>
          </a:extLst>
        </p:cNvPr>
        <p:cNvGrpSpPr/>
        <p:nvPr/>
      </p:nvGrpSpPr>
      <p:grpSpPr>
        <a:xfrm>
          <a:off x="0" y="0"/>
          <a:ext cx="0" cy="0"/>
          <a:chOff x="0" y="0"/>
          <a:chExt cx="0" cy="0"/>
        </a:xfrm>
      </p:grpSpPr>
      <p:pic>
        <p:nvPicPr>
          <p:cNvPr id="3" name="Picture 2" descr="A person in a suit and tie&#10;&#10;AI-generated content may be incorrect.">
            <a:extLst>
              <a:ext uri="{FF2B5EF4-FFF2-40B4-BE49-F238E27FC236}">
                <a16:creationId xmlns:a16="http://schemas.microsoft.com/office/drawing/2014/main" id="{C2A7B9AE-AA80-2F19-ABF2-2F416649A96A}"/>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DE0581A-9896-EBCA-CACC-05E530296E72}"/>
              </a:ext>
            </a:extLst>
          </p:cNvPr>
          <p:cNvSpPr txBox="1"/>
          <p:nvPr/>
        </p:nvSpPr>
        <p:spPr>
          <a:xfrm>
            <a:off x="785192" y="1448640"/>
            <a:ext cx="5310808" cy="2308324"/>
          </a:xfrm>
          <a:prstGeom prst="rect">
            <a:avLst/>
          </a:prstGeom>
          <a:noFill/>
        </p:spPr>
        <p:txBody>
          <a:bodyPr wrap="square" rtlCol="0">
            <a:spAutoFit/>
          </a:bodyPr>
          <a:lstStyle/>
          <a:p>
            <a:pPr>
              <a:defRPr/>
            </a:pPr>
            <a:r>
              <a:rPr lang="en-US" sz="4800" b="0" i="0" dirty="0">
                <a:solidFill>
                  <a:schemeClr val="bg1"/>
                </a:solidFill>
                <a:effectLst/>
                <a:latin typeface="Arial" panose="020B0604020202020204" pitchFamily="34" charset="0"/>
                <a:cs typeface="Arial" panose="020B0604020202020204" pitchFamily="34" charset="0"/>
              </a:rPr>
              <a:t>Litigation Funding and Costs – </a:t>
            </a:r>
          </a:p>
          <a:p>
            <a:pPr>
              <a:defRPr/>
            </a:pPr>
            <a:r>
              <a:rPr lang="en-US" sz="4800" b="0" i="0" dirty="0">
                <a:solidFill>
                  <a:schemeClr val="bg1"/>
                </a:solidFill>
                <a:effectLst/>
                <a:latin typeface="Arial" panose="020B0604020202020204" pitchFamily="34" charset="0"/>
                <a:cs typeface="Arial" panose="020B0604020202020204" pitchFamily="34" charset="0"/>
              </a:rPr>
              <a:t>A Fireside Chat</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26" name="Picture 1578029462" descr="Image">
            <a:extLst>
              <a:ext uri="{FF2B5EF4-FFF2-40B4-BE49-F238E27FC236}">
                <a16:creationId xmlns:a16="http://schemas.microsoft.com/office/drawing/2014/main" id="{65F8DD86-6BD6-3FFA-1BA7-466B81A1A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909" y="4900613"/>
            <a:ext cx="337394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681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FB5DC-B4E2-13C4-61BF-FA3121889385}"/>
            </a:ext>
          </a:extLst>
        </p:cNvPr>
        <p:cNvGrpSpPr/>
        <p:nvPr/>
      </p:nvGrpSpPr>
      <p:grpSpPr>
        <a:xfrm>
          <a:off x="0" y="0"/>
          <a:ext cx="0" cy="0"/>
          <a:chOff x="0" y="0"/>
          <a:chExt cx="0" cy="0"/>
        </a:xfrm>
      </p:grpSpPr>
      <p:pic>
        <p:nvPicPr>
          <p:cNvPr id="2050" name="Picture 2" descr="FDR delivers first ‘fireside chat,’ March 12, 1933 - POLITICO">
            <a:extLst>
              <a:ext uri="{FF2B5EF4-FFF2-40B4-BE49-F238E27FC236}">
                <a16:creationId xmlns:a16="http://schemas.microsoft.com/office/drawing/2014/main" id="{A729E4DC-6BB0-B9BE-745F-8EF81A59E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514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5C2CD-90F7-60E4-A21A-BAE04376EBFF}"/>
            </a:ext>
          </a:extLst>
        </p:cNvPr>
        <p:cNvGrpSpPr/>
        <p:nvPr/>
      </p:nvGrpSpPr>
      <p:grpSpPr>
        <a:xfrm>
          <a:off x="0" y="0"/>
          <a:ext cx="0" cy="0"/>
          <a:chOff x="0" y="0"/>
          <a:chExt cx="0" cy="0"/>
        </a:xfrm>
      </p:grpSpPr>
      <p:pic>
        <p:nvPicPr>
          <p:cNvPr id="6" name="Picture 5" descr="A blue text on a black background&#10;&#10;AI-generated content may be incorrect.">
            <a:extLst>
              <a:ext uri="{FF2B5EF4-FFF2-40B4-BE49-F238E27FC236}">
                <a16:creationId xmlns:a16="http://schemas.microsoft.com/office/drawing/2014/main" id="{C58C3C4C-869A-8DE0-BA01-539A2E8FD3A6}"/>
              </a:ext>
            </a:extLst>
          </p:cNvPr>
          <p:cNvPicPr>
            <a:picLocks noChangeAspect="1"/>
          </p:cNvPicPr>
          <p:nvPr/>
        </p:nvPicPr>
        <p:blipFill>
          <a:blip r:embed="rId2"/>
          <a:stretch>
            <a:fillRect/>
          </a:stretch>
        </p:blipFill>
        <p:spPr>
          <a:xfrm>
            <a:off x="9092973" y="5712206"/>
            <a:ext cx="2489426" cy="797368"/>
          </a:xfrm>
          <a:prstGeom prst="rect">
            <a:avLst/>
          </a:prstGeom>
        </p:spPr>
      </p:pic>
      <p:pic>
        <p:nvPicPr>
          <p:cNvPr id="3074" name="Picture 2" descr="W180614_MAUBOUSSIN_HOWPEOPLE">
            <a:extLst>
              <a:ext uri="{FF2B5EF4-FFF2-40B4-BE49-F238E27FC236}">
                <a16:creationId xmlns:a16="http://schemas.microsoft.com/office/drawing/2014/main" id="{34C5436B-CBA7-C008-2E57-98B835524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103" y="192673"/>
            <a:ext cx="2699936" cy="64726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180614_MAUBOUSSIN_MENAND2">
            <a:extLst>
              <a:ext uri="{FF2B5EF4-FFF2-40B4-BE49-F238E27FC236}">
                <a16:creationId xmlns:a16="http://schemas.microsoft.com/office/drawing/2014/main" id="{7E58DFCC-7D3C-B391-34E1-A6A5AAA561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1896" y="1639770"/>
            <a:ext cx="2811410" cy="35784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01B9033-73F7-703A-9AB0-F5EAF6F0B7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3306" y="0"/>
            <a:ext cx="4552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537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A30C8-8271-6AD0-66A1-829497437766}"/>
            </a:ext>
          </a:extLst>
        </p:cNvPr>
        <p:cNvGrpSpPr/>
        <p:nvPr/>
      </p:nvGrpSpPr>
      <p:grpSpPr>
        <a:xfrm>
          <a:off x="0" y="0"/>
          <a:ext cx="0" cy="0"/>
          <a:chOff x="0" y="0"/>
          <a:chExt cx="0" cy="0"/>
        </a:xfrm>
      </p:grpSpPr>
      <p:pic>
        <p:nvPicPr>
          <p:cNvPr id="3" name="Picture 2" descr="A person smiling for a picture&#10;&#10;AI-generated content may be incorrect.">
            <a:extLst>
              <a:ext uri="{FF2B5EF4-FFF2-40B4-BE49-F238E27FC236}">
                <a16:creationId xmlns:a16="http://schemas.microsoft.com/office/drawing/2014/main" id="{B11BB10E-8F51-B7F9-2DA1-655C86CF866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E9B8F85-938B-9987-AE87-10F98E7CB9FF}"/>
              </a:ext>
            </a:extLst>
          </p:cNvPr>
          <p:cNvSpPr txBox="1"/>
          <p:nvPr/>
        </p:nvSpPr>
        <p:spPr>
          <a:xfrm>
            <a:off x="785192" y="1448640"/>
            <a:ext cx="6520484" cy="830997"/>
          </a:xfrm>
          <a:prstGeom prst="rect">
            <a:avLst/>
          </a:prstGeom>
          <a:noFill/>
        </p:spPr>
        <p:txBody>
          <a:bodyPr wrap="square" rtlCol="0">
            <a:spAutoFit/>
          </a:bodyPr>
          <a:lstStyle/>
          <a:p>
            <a:pPr>
              <a:defRPr/>
            </a:pPr>
            <a:r>
              <a:rPr lang="en-GB" sz="4800" b="0" i="0" dirty="0">
                <a:solidFill>
                  <a:schemeClr val="bg1"/>
                </a:solidFill>
                <a:effectLst/>
                <a:latin typeface="Arial" panose="020B0604020202020204" pitchFamily="34" charset="0"/>
                <a:cs typeface="Arial" panose="020B0604020202020204" pitchFamily="34" charset="0"/>
              </a:rPr>
              <a:t>Closing Remarks</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468808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4632D-C3B0-3A8D-0E78-11C0059EBCE2}"/>
            </a:ext>
          </a:extLst>
        </p:cNvPr>
        <p:cNvGrpSpPr/>
        <p:nvPr/>
      </p:nvGrpSpPr>
      <p:grpSpPr>
        <a:xfrm>
          <a:off x="0" y="0"/>
          <a:ext cx="0" cy="0"/>
          <a:chOff x="0" y="0"/>
          <a:chExt cx="0" cy="0"/>
        </a:xfrm>
      </p:grpSpPr>
      <p:pic>
        <p:nvPicPr>
          <p:cNvPr id="6" name="Picture 5" descr="A group of food on a black surface&#10;&#10;AI-generated content may be incorrect.">
            <a:extLst>
              <a:ext uri="{FF2B5EF4-FFF2-40B4-BE49-F238E27FC236}">
                <a16:creationId xmlns:a16="http://schemas.microsoft.com/office/drawing/2014/main" id="{37DF41FD-D4F0-D912-C50B-A2828BC6D449}"/>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2503C54-5B69-DB52-6950-595D9BA79185}"/>
              </a:ext>
            </a:extLst>
          </p:cNvPr>
          <p:cNvSpPr txBox="1"/>
          <p:nvPr/>
        </p:nvSpPr>
        <p:spPr>
          <a:xfrm>
            <a:off x="785192" y="1448640"/>
            <a:ext cx="531080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you for joining us today</a:t>
            </a:r>
            <a:endParaRPr kumimoji="0" lang="en-E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965CA6F4-40A9-26AA-0FF8-2B6B0BD8D3A2}"/>
              </a:ext>
            </a:extLst>
          </p:cNvPr>
          <p:cNvSpPr txBox="1"/>
          <p:nvPr/>
        </p:nvSpPr>
        <p:spPr>
          <a:xfrm>
            <a:off x="855124" y="5480632"/>
            <a:ext cx="5436705" cy="373436"/>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b="1" dirty="0">
                <a:solidFill>
                  <a:srgbClr val="E51919"/>
                </a:solidFill>
                <a:latin typeface="Arial" panose="020B0604020202020204" pitchFamily="34" charset="0"/>
                <a:cs typeface="Arial" panose="020B0604020202020204" pitchFamily="34" charset="0"/>
              </a:rPr>
              <a:t>Refreshments, Canapes &amp; Networking</a:t>
            </a:r>
            <a:endParaRPr kumimoji="0" lang="en-ES" sz="1800" b="1" i="0" u="none" strike="noStrike" kern="1200" cap="none" spc="0" normalizeH="0" baseline="0" noProof="0" dirty="0">
              <a:ln>
                <a:noFill/>
              </a:ln>
              <a:solidFill>
                <a:srgbClr val="E5191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9560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00B01-946B-4503-1976-E85695282F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92795A-AD97-7B01-613D-044DDAB692E2}"/>
              </a:ext>
            </a:extLst>
          </p:cNvPr>
          <p:cNvSpPr>
            <a:spLocks noGrp="1"/>
          </p:cNvSpPr>
          <p:nvPr>
            <p:ph type="title"/>
          </p:nvPr>
        </p:nvSpPr>
        <p:spPr/>
        <p:txBody>
          <a:bodyPr>
            <a:normAutofit/>
          </a:bodyPr>
          <a:lstStyle/>
          <a:p>
            <a:r>
              <a:rPr lang="en-GB" sz="4000" dirty="0"/>
              <a:t>About StepChange Debt Charity</a:t>
            </a:r>
          </a:p>
        </p:txBody>
      </p:sp>
      <p:sp>
        <p:nvSpPr>
          <p:cNvPr id="5" name="Content Placeholder 4">
            <a:extLst>
              <a:ext uri="{FF2B5EF4-FFF2-40B4-BE49-F238E27FC236}">
                <a16:creationId xmlns:a16="http://schemas.microsoft.com/office/drawing/2014/main" id="{3157AC40-C042-B80D-D4EF-8DCD0AECDF1E}"/>
              </a:ext>
            </a:extLst>
          </p:cNvPr>
          <p:cNvSpPr>
            <a:spLocks noGrp="1"/>
          </p:cNvSpPr>
          <p:nvPr>
            <p:ph idx="1"/>
          </p:nvPr>
        </p:nvSpPr>
        <p:spPr/>
        <p:txBody>
          <a:bodyPr>
            <a:normAutofit/>
          </a:bodyPr>
          <a:lstStyle/>
          <a:p>
            <a:r>
              <a:rPr lang="en-US" dirty="0"/>
              <a:t>Specialist debt advice charity</a:t>
            </a:r>
          </a:p>
          <a:p>
            <a:r>
              <a:rPr lang="en-US" dirty="0"/>
              <a:t>Policy advocate</a:t>
            </a:r>
          </a:p>
          <a:p>
            <a:r>
              <a:rPr lang="en-US" dirty="0"/>
              <a:t>Work across the UK</a:t>
            </a:r>
          </a:p>
          <a:p>
            <a:r>
              <a:rPr lang="en-US" dirty="0"/>
              <a:t>Provider advice and debt solutions, including breathing space</a:t>
            </a:r>
          </a:p>
          <a:p>
            <a:r>
              <a:rPr lang="en-US" dirty="0"/>
              <a:t>In 2024 170,000 completed full debt advice</a:t>
            </a:r>
          </a:p>
        </p:txBody>
      </p:sp>
      <p:pic>
        <p:nvPicPr>
          <p:cNvPr id="3" name="Picture 2" descr="A close-up of a logo&#10;&#10;AI-generated content may be incorrect.">
            <a:extLst>
              <a:ext uri="{FF2B5EF4-FFF2-40B4-BE49-F238E27FC236}">
                <a16:creationId xmlns:a16="http://schemas.microsoft.com/office/drawing/2014/main" id="{93BD5422-264C-266D-2E98-41A9721D174E}"/>
              </a:ext>
            </a:extLst>
          </p:cNvPr>
          <p:cNvPicPr>
            <a:picLocks noChangeAspect="1"/>
          </p:cNvPicPr>
          <p:nvPr/>
        </p:nvPicPr>
        <p:blipFill>
          <a:blip r:embed="rId2"/>
          <a:stretch>
            <a:fillRect/>
          </a:stretch>
        </p:blipFill>
        <p:spPr>
          <a:xfrm>
            <a:off x="9006840" y="5458526"/>
            <a:ext cx="3185160" cy="1250884"/>
          </a:xfrm>
          <a:prstGeom prst="rect">
            <a:avLst/>
          </a:prstGeom>
        </p:spPr>
      </p:pic>
    </p:spTree>
    <p:extLst>
      <p:ext uri="{BB962C8B-B14F-4D97-AF65-F5344CB8AC3E}">
        <p14:creationId xmlns:p14="http://schemas.microsoft.com/office/powerpoint/2010/main" val="3800817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3A885-A3EE-6212-16B5-C3080C5977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BA60B69-128A-29DE-3300-761B27EF2906}"/>
              </a:ext>
            </a:extLst>
          </p:cNvPr>
          <p:cNvSpPr>
            <a:spLocks noGrp="1"/>
          </p:cNvSpPr>
          <p:nvPr>
            <p:ph type="title"/>
          </p:nvPr>
        </p:nvSpPr>
        <p:spPr/>
        <p:txBody>
          <a:bodyPr>
            <a:normAutofit/>
          </a:bodyPr>
          <a:lstStyle/>
          <a:p>
            <a:r>
              <a:rPr lang="en-GB" sz="4000" dirty="0"/>
              <a:t>Household debt now</a:t>
            </a:r>
          </a:p>
        </p:txBody>
      </p:sp>
      <p:sp>
        <p:nvSpPr>
          <p:cNvPr id="5" name="Content Placeholder 4">
            <a:extLst>
              <a:ext uri="{FF2B5EF4-FFF2-40B4-BE49-F238E27FC236}">
                <a16:creationId xmlns:a16="http://schemas.microsoft.com/office/drawing/2014/main" id="{31DAF543-F15B-011B-04F2-EF7E3D5C4847}"/>
              </a:ext>
            </a:extLst>
          </p:cNvPr>
          <p:cNvSpPr>
            <a:spLocks noGrp="1"/>
          </p:cNvSpPr>
          <p:nvPr>
            <p:ph idx="1"/>
          </p:nvPr>
        </p:nvSpPr>
        <p:spPr/>
        <p:txBody>
          <a:bodyPr>
            <a:normAutofit lnSpcReduction="10000"/>
          </a:bodyPr>
          <a:lstStyle/>
          <a:p>
            <a:r>
              <a:rPr lang="en-US" dirty="0"/>
              <a:t>Cost of living pressures yo-yo… but still high</a:t>
            </a:r>
          </a:p>
          <a:p>
            <a:r>
              <a:rPr lang="en-US" dirty="0"/>
              <a:t>Coping strategies and future problems</a:t>
            </a:r>
          </a:p>
          <a:p>
            <a:r>
              <a:rPr lang="en-US" dirty="0"/>
              <a:t>Nature of debts</a:t>
            </a:r>
          </a:p>
          <a:p>
            <a:r>
              <a:rPr lang="en-US" dirty="0"/>
              <a:t>Nature of people seeking debt advice</a:t>
            </a:r>
          </a:p>
          <a:p>
            <a:r>
              <a:rPr lang="en-US" dirty="0"/>
              <a:t>Deficit budgets, outcomes and public policy…</a:t>
            </a:r>
          </a:p>
        </p:txBody>
      </p:sp>
      <p:pic>
        <p:nvPicPr>
          <p:cNvPr id="2" name="Picture 1" descr="A close-up of a logo&#10;&#10;AI-generated content may be incorrect.">
            <a:extLst>
              <a:ext uri="{FF2B5EF4-FFF2-40B4-BE49-F238E27FC236}">
                <a16:creationId xmlns:a16="http://schemas.microsoft.com/office/drawing/2014/main" id="{31E44EE8-B9BE-80BE-56D5-FBD0945733F0}"/>
              </a:ext>
            </a:extLst>
          </p:cNvPr>
          <p:cNvPicPr>
            <a:picLocks noChangeAspect="1"/>
          </p:cNvPicPr>
          <p:nvPr/>
        </p:nvPicPr>
        <p:blipFill>
          <a:blip r:embed="rId2"/>
          <a:stretch>
            <a:fillRect/>
          </a:stretch>
        </p:blipFill>
        <p:spPr>
          <a:xfrm>
            <a:off x="9006840" y="5458526"/>
            <a:ext cx="3185160" cy="1250884"/>
          </a:xfrm>
          <a:prstGeom prst="rect">
            <a:avLst/>
          </a:prstGeom>
        </p:spPr>
      </p:pic>
    </p:spTree>
    <p:extLst>
      <p:ext uri="{BB962C8B-B14F-4D97-AF65-F5344CB8AC3E}">
        <p14:creationId xmlns:p14="http://schemas.microsoft.com/office/powerpoint/2010/main" val="3170577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A12EB-4B82-EF74-2283-6470948825B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59FCA6C-AD93-4F03-B77B-39617E3B3D3A}"/>
              </a:ext>
            </a:extLst>
          </p:cNvPr>
          <p:cNvSpPr>
            <a:spLocks noGrp="1"/>
          </p:cNvSpPr>
          <p:nvPr>
            <p:ph type="title"/>
          </p:nvPr>
        </p:nvSpPr>
        <p:spPr>
          <a:xfrm>
            <a:off x="785190" y="274636"/>
            <a:ext cx="3445065" cy="2487613"/>
          </a:xfrm>
        </p:spPr>
        <p:txBody>
          <a:bodyPr>
            <a:normAutofit/>
          </a:bodyPr>
          <a:lstStyle/>
          <a:p>
            <a:r>
              <a:rPr lang="en-GB" sz="4000" dirty="0"/>
              <a:t>Aims of our policy work</a:t>
            </a:r>
          </a:p>
        </p:txBody>
      </p:sp>
      <p:sp>
        <p:nvSpPr>
          <p:cNvPr id="5" name="Content Placeholder 4">
            <a:extLst>
              <a:ext uri="{FF2B5EF4-FFF2-40B4-BE49-F238E27FC236}">
                <a16:creationId xmlns:a16="http://schemas.microsoft.com/office/drawing/2014/main" id="{4B1D046E-FA7C-EA78-9A7B-9BF79B9B4ACA}"/>
              </a:ext>
            </a:extLst>
          </p:cNvPr>
          <p:cNvSpPr>
            <a:spLocks noGrp="1"/>
          </p:cNvSpPr>
          <p:nvPr>
            <p:ph idx="1"/>
          </p:nvPr>
        </p:nvSpPr>
        <p:spPr/>
        <p:txBody>
          <a:bodyPr>
            <a:normAutofit/>
          </a:bodyPr>
          <a:lstStyle/>
          <a:p>
            <a:r>
              <a:rPr lang="en-US" dirty="0"/>
              <a:t>Reduce debt vulnerability</a:t>
            </a:r>
          </a:p>
          <a:p>
            <a:r>
              <a:rPr lang="en-US" dirty="0"/>
              <a:t>Reduce the harm debt causes</a:t>
            </a:r>
          </a:p>
          <a:p>
            <a:r>
              <a:rPr lang="en-US" dirty="0"/>
              <a:t>Increase financial resilience / long term financial health</a:t>
            </a:r>
          </a:p>
        </p:txBody>
      </p:sp>
      <p:pic>
        <p:nvPicPr>
          <p:cNvPr id="2" name="Picture 1" descr="A close-up of a logo&#10;&#10;AI-generated content may be incorrect.">
            <a:extLst>
              <a:ext uri="{FF2B5EF4-FFF2-40B4-BE49-F238E27FC236}">
                <a16:creationId xmlns:a16="http://schemas.microsoft.com/office/drawing/2014/main" id="{F8206F76-3496-D0EF-584E-C8CC307E1FDB}"/>
              </a:ext>
            </a:extLst>
          </p:cNvPr>
          <p:cNvPicPr>
            <a:picLocks noChangeAspect="1"/>
          </p:cNvPicPr>
          <p:nvPr/>
        </p:nvPicPr>
        <p:blipFill>
          <a:blip r:embed="rId2"/>
          <a:stretch>
            <a:fillRect/>
          </a:stretch>
        </p:blipFill>
        <p:spPr>
          <a:xfrm>
            <a:off x="9006840" y="5458526"/>
            <a:ext cx="3185160" cy="1250884"/>
          </a:xfrm>
          <a:prstGeom prst="rect">
            <a:avLst/>
          </a:prstGeom>
        </p:spPr>
      </p:pic>
    </p:spTree>
    <p:extLst>
      <p:ext uri="{BB962C8B-B14F-4D97-AF65-F5344CB8AC3E}">
        <p14:creationId xmlns:p14="http://schemas.microsoft.com/office/powerpoint/2010/main" val="1339193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C716B-7BFA-7C64-9E66-352EE4BD1C1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AD14FF4-1531-8FAC-015F-517F7AB84658}"/>
              </a:ext>
            </a:extLst>
          </p:cNvPr>
          <p:cNvSpPr>
            <a:spLocks noGrp="1"/>
          </p:cNvSpPr>
          <p:nvPr>
            <p:ph type="title"/>
          </p:nvPr>
        </p:nvSpPr>
        <p:spPr>
          <a:xfrm>
            <a:off x="785190" y="274636"/>
            <a:ext cx="3445065" cy="2487613"/>
          </a:xfrm>
        </p:spPr>
        <p:txBody>
          <a:bodyPr>
            <a:normAutofit/>
          </a:bodyPr>
          <a:lstStyle/>
          <a:p>
            <a:r>
              <a:rPr lang="en-GB" sz="4000" dirty="0"/>
              <a:t>Some current policy issues</a:t>
            </a:r>
          </a:p>
        </p:txBody>
      </p:sp>
      <p:sp>
        <p:nvSpPr>
          <p:cNvPr id="5" name="Content Placeholder 4">
            <a:extLst>
              <a:ext uri="{FF2B5EF4-FFF2-40B4-BE49-F238E27FC236}">
                <a16:creationId xmlns:a16="http://schemas.microsoft.com/office/drawing/2014/main" id="{F78FC810-E312-7964-5EC6-605CBF3DEFC7}"/>
              </a:ext>
            </a:extLst>
          </p:cNvPr>
          <p:cNvSpPr>
            <a:spLocks noGrp="1"/>
          </p:cNvSpPr>
          <p:nvPr>
            <p:ph idx="1"/>
          </p:nvPr>
        </p:nvSpPr>
        <p:spPr/>
        <p:txBody>
          <a:bodyPr>
            <a:normAutofit/>
          </a:bodyPr>
          <a:lstStyle/>
          <a:p>
            <a:r>
              <a:rPr lang="en-US" dirty="0"/>
              <a:t>Energy debt and different approaches to debt relief</a:t>
            </a:r>
          </a:p>
          <a:p>
            <a:r>
              <a:rPr lang="en-US" dirty="0"/>
              <a:t>Financial Inclusion Strategy</a:t>
            </a:r>
          </a:p>
          <a:p>
            <a:r>
              <a:rPr lang="en-US" dirty="0"/>
              <a:t>Child Poverty Task force</a:t>
            </a:r>
          </a:p>
          <a:p>
            <a:r>
              <a:rPr lang="en-US" dirty="0"/>
              <a:t>Government / local government  debt</a:t>
            </a:r>
          </a:p>
          <a:p>
            <a:r>
              <a:rPr lang="en-US" dirty="0"/>
              <a:t>Debt enforcement</a:t>
            </a:r>
          </a:p>
          <a:p>
            <a:r>
              <a:rPr lang="en-US" dirty="0"/>
              <a:t>Insolvency</a:t>
            </a:r>
          </a:p>
        </p:txBody>
      </p:sp>
      <p:pic>
        <p:nvPicPr>
          <p:cNvPr id="2" name="Picture 1" descr="A close-up of a logo&#10;&#10;AI-generated content may be incorrect.">
            <a:extLst>
              <a:ext uri="{FF2B5EF4-FFF2-40B4-BE49-F238E27FC236}">
                <a16:creationId xmlns:a16="http://schemas.microsoft.com/office/drawing/2014/main" id="{168A89C1-1985-C16E-38D4-498F20A1D313}"/>
              </a:ext>
            </a:extLst>
          </p:cNvPr>
          <p:cNvPicPr>
            <a:picLocks noChangeAspect="1"/>
          </p:cNvPicPr>
          <p:nvPr/>
        </p:nvPicPr>
        <p:blipFill>
          <a:blip r:embed="rId2"/>
          <a:stretch>
            <a:fillRect/>
          </a:stretch>
        </p:blipFill>
        <p:spPr>
          <a:xfrm>
            <a:off x="9006840" y="5458526"/>
            <a:ext cx="3185160" cy="1250884"/>
          </a:xfrm>
          <a:prstGeom prst="rect">
            <a:avLst/>
          </a:prstGeom>
        </p:spPr>
      </p:pic>
    </p:spTree>
    <p:extLst>
      <p:ext uri="{BB962C8B-B14F-4D97-AF65-F5344CB8AC3E}">
        <p14:creationId xmlns:p14="http://schemas.microsoft.com/office/powerpoint/2010/main" val="2947246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E4ADD-B0EF-E6B6-39D1-BC66ECCF04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7AD562-01B1-2BC6-8358-00BD7FEF1D08}"/>
              </a:ext>
            </a:extLst>
          </p:cNvPr>
          <p:cNvSpPr>
            <a:spLocks noGrp="1"/>
          </p:cNvSpPr>
          <p:nvPr>
            <p:ph type="title"/>
          </p:nvPr>
        </p:nvSpPr>
        <p:spPr>
          <a:xfrm>
            <a:off x="785190" y="274636"/>
            <a:ext cx="3925355" cy="2487613"/>
          </a:xfrm>
        </p:spPr>
        <p:txBody>
          <a:bodyPr>
            <a:normAutofit/>
          </a:bodyPr>
          <a:lstStyle/>
          <a:p>
            <a:r>
              <a:rPr lang="en-GB" sz="4000" dirty="0"/>
              <a:t>Insolvency and debt solutions</a:t>
            </a:r>
          </a:p>
        </p:txBody>
      </p:sp>
      <p:sp>
        <p:nvSpPr>
          <p:cNvPr id="5" name="Content Placeholder 4">
            <a:extLst>
              <a:ext uri="{FF2B5EF4-FFF2-40B4-BE49-F238E27FC236}">
                <a16:creationId xmlns:a16="http://schemas.microsoft.com/office/drawing/2014/main" id="{698E1388-4DAF-D0A0-2E43-6C0FEE223CF7}"/>
              </a:ext>
            </a:extLst>
          </p:cNvPr>
          <p:cNvSpPr>
            <a:spLocks noGrp="1"/>
          </p:cNvSpPr>
          <p:nvPr>
            <p:ph idx="1"/>
          </p:nvPr>
        </p:nvSpPr>
        <p:spPr/>
        <p:txBody>
          <a:bodyPr>
            <a:normAutofit/>
          </a:bodyPr>
          <a:lstStyle/>
          <a:p>
            <a:r>
              <a:rPr lang="en-US" dirty="0"/>
              <a:t>Debt solutions market, Regulation, CONC 8 etc.</a:t>
            </a:r>
          </a:p>
          <a:p>
            <a:r>
              <a:rPr lang="en-US" dirty="0"/>
              <a:t>IS insolvency review:</a:t>
            </a:r>
          </a:p>
          <a:p>
            <a:pPr lvl="1"/>
            <a:r>
              <a:rPr lang="en-US" dirty="0"/>
              <a:t>Box </a:t>
            </a:r>
            <a:r>
              <a:rPr lang="en-US"/>
              <a:t>of stuff…</a:t>
            </a:r>
            <a:endParaRPr lang="en-US" dirty="0"/>
          </a:p>
          <a:p>
            <a:pPr lvl="1"/>
            <a:endParaRPr lang="en-US" dirty="0"/>
          </a:p>
        </p:txBody>
      </p:sp>
      <p:pic>
        <p:nvPicPr>
          <p:cNvPr id="2" name="Picture 1" descr="A close-up of a logo&#10;&#10;AI-generated content may be incorrect.">
            <a:extLst>
              <a:ext uri="{FF2B5EF4-FFF2-40B4-BE49-F238E27FC236}">
                <a16:creationId xmlns:a16="http://schemas.microsoft.com/office/drawing/2014/main" id="{309D0867-609D-11DB-2259-6F5206F7BF62}"/>
              </a:ext>
            </a:extLst>
          </p:cNvPr>
          <p:cNvPicPr>
            <a:picLocks noChangeAspect="1"/>
          </p:cNvPicPr>
          <p:nvPr/>
        </p:nvPicPr>
        <p:blipFill>
          <a:blip r:embed="rId2"/>
          <a:stretch>
            <a:fillRect/>
          </a:stretch>
        </p:blipFill>
        <p:spPr>
          <a:xfrm>
            <a:off x="9006840" y="5458526"/>
            <a:ext cx="3185160" cy="1250884"/>
          </a:xfrm>
          <a:prstGeom prst="rect">
            <a:avLst/>
          </a:prstGeom>
        </p:spPr>
      </p:pic>
    </p:spTree>
    <p:extLst>
      <p:ext uri="{BB962C8B-B14F-4D97-AF65-F5344CB8AC3E}">
        <p14:creationId xmlns:p14="http://schemas.microsoft.com/office/powerpoint/2010/main" val="919725516"/>
      </p:ext>
    </p:extLst>
  </p:cSld>
  <p:clrMapOvr>
    <a:masterClrMapping/>
  </p:clrMapOvr>
</p:sld>
</file>

<file path=ppt/theme/theme1.xml><?xml version="1.0" encoding="utf-8"?>
<a:theme xmlns:a="http://schemas.openxmlformats.org/drawingml/2006/main" name="New Square Chambers 2024 General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SC_Presentation_New" id="{D12176D6-7B8B-4306-B58E-413A4EC489B3}" vid="{9077AE19-8EDC-4A42-9B15-EFF75833EF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E490384DEC6849B27C36BF4794AD34" ma:contentTypeVersion="18" ma:contentTypeDescription="Create a new document." ma:contentTypeScope="" ma:versionID="c7f7b5b3c6f616e42d689c1f55db656c">
  <xsd:schema xmlns:xsd="http://www.w3.org/2001/XMLSchema" xmlns:xs="http://www.w3.org/2001/XMLSchema" xmlns:p="http://schemas.microsoft.com/office/2006/metadata/properties" xmlns:ns2="a8c1dceb-c7c3-4db3-be2a-ed3639cb0f83" xmlns:ns3="5dbaa1e8-66a8-4b88-b2fe-a31a9713a2a5" targetNamespace="http://schemas.microsoft.com/office/2006/metadata/properties" ma:root="true" ma:fieldsID="bde3bc629a5cfcdc7b961031033a7327" ns2:_="" ns3:_="">
    <xsd:import namespace="a8c1dceb-c7c3-4db3-be2a-ed3639cb0f83"/>
    <xsd:import namespace="5dbaa1e8-66a8-4b88-b2fe-a31a9713a2a5"/>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c1dceb-c7c3-4db3-be2a-ed3639cb0f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69d06c8-afe6-4057-a581-1aec5e3928e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baa1e8-66a8-4b88-b2fe-a31a9713a2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0f7795c-380d-4497-8108-9bc76fca8a26}" ma:internalName="TaxCatchAll" ma:showField="CatchAllData" ma:web="5dbaa1e8-66a8-4b88-b2fe-a31a9713a2a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8c1dceb-c7c3-4db3-be2a-ed3639cb0f83">
      <Terms xmlns="http://schemas.microsoft.com/office/infopath/2007/PartnerControls"/>
    </lcf76f155ced4ddcb4097134ff3c332f>
    <TaxCatchAll xmlns="5dbaa1e8-66a8-4b88-b2fe-a31a9713a2a5" xsi:nil="true"/>
  </documentManagement>
</p:properties>
</file>

<file path=customXml/itemProps1.xml><?xml version="1.0" encoding="utf-8"?>
<ds:datastoreItem xmlns:ds="http://schemas.openxmlformats.org/officeDocument/2006/customXml" ds:itemID="{75067A15-628F-4801-935A-72D8C39717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c1dceb-c7c3-4db3-be2a-ed3639cb0f83"/>
    <ds:schemaRef ds:uri="5dbaa1e8-66a8-4b88-b2fe-a31a9713a2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4D23CDA-34FB-48B7-B020-D71CDA053341}">
  <ds:schemaRefs>
    <ds:schemaRef ds:uri="http://schemas.microsoft.com/sharepoint/v3/contenttype/forms"/>
  </ds:schemaRefs>
</ds:datastoreItem>
</file>

<file path=customXml/itemProps3.xml><?xml version="1.0" encoding="utf-8"?>
<ds:datastoreItem xmlns:ds="http://schemas.openxmlformats.org/officeDocument/2006/customXml" ds:itemID="{DF7C4B3B-438A-4385-959F-2098AA33366C}">
  <ds:schemaRefs>
    <ds:schemaRef ds:uri="5dbaa1e8-66a8-4b88-b2fe-a31a9713a2a5"/>
    <ds:schemaRef ds:uri="a8c1dceb-c7c3-4db3-be2a-ed3639cb0f8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283</TotalTime>
  <Words>2348</Words>
  <Application>Microsoft Office PowerPoint</Application>
  <PresentationFormat>Widescreen</PresentationFormat>
  <Paragraphs>239</Paragraphs>
  <Slides>49</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Aptos</vt:lpstr>
      <vt:lpstr>Arboria Book</vt:lpstr>
      <vt:lpstr>Arial</vt:lpstr>
      <vt:lpstr>Calibri</vt:lpstr>
      <vt:lpstr>Open Sans</vt:lpstr>
      <vt:lpstr>Source Sans Pro</vt:lpstr>
      <vt:lpstr>Verdana</vt:lpstr>
      <vt:lpstr>Wingdings</vt:lpstr>
      <vt:lpstr>New Square Chambers 2024 General Theme</vt:lpstr>
      <vt:lpstr>PowerPoint Presentation</vt:lpstr>
      <vt:lpstr>PowerPoint Presentation</vt:lpstr>
      <vt:lpstr>PowerPoint Presentation</vt:lpstr>
      <vt:lpstr>PowerPoint Presentation</vt:lpstr>
      <vt:lpstr>About StepChange Debt Charity</vt:lpstr>
      <vt:lpstr>Household debt now</vt:lpstr>
      <vt:lpstr>Aims of our policy work</vt:lpstr>
      <vt:lpstr>Some current policy issues</vt:lpstr>
      <vt:lpstr>Insolvency and debt solutions</vt:lpstr>
      <vt:lpstr>Breathing space</vt:lpstr>
      <vt:lpstr>PowerPoint Presentation</vt:lpstr>
      <vt:lpstr>PowerPoint Presentation</vt:lpstr>
      <vt:lpstr>10</vt:lpstr>
      <vt:lpstr> 9</vt:lpstr>
      <vt:lpstr>8</vt:lpstr>
      <vt:lpstr>7</vt:lpstr>
      <vt:lpstr>6</vt:lpstr>
      <vt:lpstr>5</vt:lpstr>
      <vt:lpstr>4</vt:lpstr>
      <vt:lpstr>3</vt:lpstr>
      <vt:lpstr>2 </vt:lpstr>
      <vt:lpstr>1</vt:lpstr>
      <vt:lpstr>PowerPoint Presentation</vt:lpstr>
      <vt:lpstr>PowerPoint Presentation</vt:lpstr>
      <vt:lpstr>Overview</vt:lpstr>
      <vt:lpstr>Information gathering from third parties</vt:lpstr>
      <vt:lpstr>Provision of information to third parties</vt:lpstr>
      <vt:lpstr>PowerPoint Presentation</vt:lpstr>
      <vt:lpstr>PowerPoint Presentation</vt:lpstr>
      <vt:lpstr>PowerPoint Presentation</vt:lpstr>
      <vt:lpstr>Pyramid Homes Co Ltd</vt:lpstr>
      <vt:lpstr>Are they trust funds?</vt:lpstr>
      <vt:lpstr>Why does it matter?</vt:lpstr>
      <vt:lpstr>What can/should be done?</vt:lpstr>
      <vt:lpstr>What role for the IP?</vt:lpstr>
      <vt:lpstr>Money for nothing?</vt:lpstr>
      <vt:lpstr>PowerPoint Presentation</vt:lpstr>
      <vt:lpstr>PowerPoint Presentation</vt:lpstr>
      <vt:lpstr>PowerPoint Presentation</vt:lpstr>
      <vt:lpstr>PowerPoint Presentation</vt:lpstr>
      <vt:lpstr>Floreat v XYZ (BVIHCMAP2023/0017)</vt:lpstr>
      <vt:lpstr>Background </vt:lpstr>
      <vt:lpstr>Stevanovich v Richardson and anr (Joint Liquidators of Barrington Capital Group) JCPC/2023/0104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Crystal Fernandes</dc:creator>
  <cp:lastModifiedBy>Madeleine Whittaker</cp:lastModifiedBy>
  <cp:revision>1</cp:revision>
  <dcterms:created xsi:type="dcterms:W3CDTF">2023-12-11T07:05:32Z</dcterms:created>
  <dcterms:modified xsi:type="dcterms:W3CDTF">2025-03-17T17:51:31Z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0x0101007EE490384DEC6849B27C36BF4794AD34</vt:lpwstr>
  </property>
  <property fmtid="{D5CDD505-2E9C-101B-9397-08002B2CF9AE}" pid="3" name="MediaServiceImageTags">
    <vt:lpwstr/>
  </property>
</Properties>
</file>