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0" r:id="rId6"/>
    <p:sldId id="264" r:id="rId7"/>
    <p:sldId id="262" r:id="rId8"/>
    <p:sldId id="261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63" r:id="rId17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919"/>
    <a:srgbClr val="0A2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0EEB9-C3D1-430E-A3DC-C4B61055529B}" v="8" dt="2025-02-25T22:33:23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Powers" userId="aa27cf7a8877ae02" providerId="LiveId" clId="{7120EEB9-C3D1-430E-A3DC-C4B61055529B}"/>
    <pc:docChg chg="undo custSel addSld modSld">
      <pc:chgData name="Jessica Powers" userId="aa27cf7a8877ae02" providerId="LiveId" clId="{7120EEB9-C3D1-430E-A3DC-C4B61055529B}" dt="2025-02-25T22:35:53.613" v="840" actId="20577"/>
      <pc:docMkLst>
        <pc:docMk/>
      </pc:docMkLst>
      <pc:sldChg chg="addSp delSp modSp mod">
        <pc:chgData name="Jessica Powers" userId="aa27cf7a8877ae02" providerId="LiveId" clId="{7120EEB9-C3D1-430E-A3DC-C4B61055529B}" dt="2025-02-25T22:34:46.107" v="839" actId="1076"/>
        <pc:sldMkLst>
          <pc:docMk/>
          <pc:sldMk cId="851084889" sldId="263"/>
        </pc:sldMkLst>
        <pc:spChg chg="del mod">
          <ac:chgData name="Jessica Powers" userId="aa27cf7a8877ae02" providerId="LiveId" clId="{7120EEB9-C3D1-430E-A3DC-C4B61055529B}" dt="2025-02-25T22:32:55.428" v="714" actId="478"/>
          <ac:spMkLst>
            <pc:docMk/>
            <pc:sldMk cId="851084889" sldId="263"/>
            <ac:spMk id="2" creationId="{59B94A93-E1BA-D9C7-3CA2-AF7FAD39ABC2}"/>
          </ac:spMkLst>
        </pc:spChg>
        <pc:spChg chg="add mod">
          <ac:chgData name="Jessica Powers" userId="aa27cf7a8877ae02" providerId="LiveId" clId="{7120EEB9-C3D1-430E-A3DC-C4B61055529B}" dt="2025-02-25T22:34:46.107" v="839" actId="1076"/>
          <ac:spMkLst>
            <pc:docMk/>
            <pc:sldMk cId="851084889" sldId="263"/>
            <ac:spMk id="6" creationId="{CF6397B2-4353-A256-CFD8-E2E53A4E1142}"/>
          </ac:spMkLst>
        </pc:spChg>
        <pc:picChg chg="mod">
          <ac:chgData name="Jessica Powers" userId="aa27cf7a8877ae02" providerId="LiveId" clId="{7120EEB9-C3D1-430E-A3DC-C4B61055529B}" dt="2025-02-25T22:32:46.419" v="713" actId="1076"/>
          <ac:picMkLst>
            <pc:docMk/>
            <pc:sldMk cId="851084889" sldId="263"/>
            <ac:picMk id="7" creationId="{6B283ACE-365F-87B7-1A2D-7B99BB9FF93A}"/>
          </ac:picMkLst>
        </pc:picChg>
        <pc:picChg chg="add mod">
          <ac:chgData name="Jessica Powers" userId="aa27cf7a8877ae02" providerId="LiveId" clId="{7120EEB9-C3D1-430E-A3DC-C4B61055529B}" dt="2025-02-25T22:34:30.966" v="836" actId="1076"/>
          <ac:picMkLst>
            <pc:docMk/>
            <pc:sldMk cId="851084889" sldId="263"/>
            <ac:picMk id="9" creationId="{A37B5DD2-AE66-3FCB-2DCA-3E1DBE26A9C6}"/>
          </ac:picMkLst>
        </pc:picChg>
      </pc:sldChg>
      <pc:sldChg chg="delSp modSp add mod">
        <pc:chgData name="Jessica Powers" userId="aa27cf7a8877ae02" providerId="LiveId" clId="{7120EEB9-C3D1-430E-A3DC-C4B61055529B}" dt="2025-02-25T22:12:41.018" v="56"/>
        <pc:sldMkLst>
          <pc:docMk/>
          <pc:sldMk cId="23197421" sldId="266"/>
        </pc:sldMkLst>
        <pc:spChg chg="del mod">
          <ac:chgData name="Jessica Powers" userId="aa27cf7a8877ae02" providerId="LiveId" clId="{7120EEB9-C3D1-430E-A3DC-C4B61055529B}" dt="2025-02-25T22:12:41.018" v="56"/>
          <ac:spMkLst>
            <pc:docMk/>
            <pc:sldMk cId="23197421" sldId="266"/>
            <ac:spMk id="4" creationId="{AE9D6488-1A4A-43A9-85AB-721D04FE5424}"/>
          </ac:spMkLst>
        </pc:spChg>
        <pc:spChg chg="mod">
          <ac:chgData name="Jessica Powers" userId="aa27cf7a8877ae02" providerId="LiveId" clId="{7120EEB9-C3D1-430E-A3DC-C4B61055529B}" dt="2025-02-25T22:12:38.146" v="54" actId="14100"/>
          <ac:spMkLst>
            <pc:docMk/>
            <pc:sldMk cId="23197421" sldId="266"/>
            <ac:spMk id="12" creationId="{B880FA10-AA82-AFEA-3C40-4FCCA3D3D9DF}"/>
          </ac:spMkLst>
        </pc:spChg>
      </pc:sldChg>
      <pc:sldChg chg="modSp add mod">
        <pc:chgData name="Jessica Powers" userId="aa27cf7a8877ae02" providerId="LiveId" clId="{7120EEB9-C3D1-430E-A3DC-C4B61055529B}" dt="2025-02-25T22:35:53.613" v="840" actId="20577"/>
        <pc:sldMkLst>
          <pc:docMk/>
          <pc:sldMk cId="2718904254" sldId="267"/>
        </pc:sldMkLst>
        <pc:spChg chg="mod">
          <ac:chgData name="Jessica Powers" userId="aa27cf7a8877ae02" providerId="LiveId" clId="{7120EEB9-C3D1-430E-A3DC-C4B61055529B}" dt="2025-02-25T22:14:28.128" v="192" actId="20577"/>
          <ac:spMkLst>
            <pc:docMk/>
            <pc:sldMk cId="2718904254" sldId="267"/>
            <ac:spMk id="2" creationId="{A323EBF4-6A21-7D42-5269-C4BB526811AA}"/>
          </ac:spMkLst>
        </pc:spChg>
        <pc:spChg chg="mod">
          <ac:chgData name="Jessica Powers" userId="aa27cf7a8877ae02" providerId="LiveId" clId="{7120EEB9-C3D1-430E-A3DC-C4B61055529B}" dt="2025-02-25T22:35:53.613" v="840" actId="20577"/>
          <ac:spMkLst>
            <pc:docMk/>
            <pc:sldMk cId="2718904254" sldId="267"/>
            <ac:spMk id="3" creationId="{78E2B18B-53AD-BE14-061E-6343203CA5D9}"/>
          </ac:spMkLst>
        </pc:spChg>
      </pc:sldChg>
      <pc:sldChg chg="modSp add mod">
        <pc:chgData name="Jessica Powers" userId="aa27cf7a8877ae02" providerId="LiveId" clId="{7120EEB9-C3D1-430E-A3DC-C4B61055529B}" dt="2025-02-25T22:14:20.151" v="172" actId="20577"/>
        <pc:sldMkLst>
          <pc:docMk/>
          <pc:sldMk cId="3395292900" sldId="268"/>
        </pc:sldMkLst>
        <pc:spChg chg="mod">
          <ac:chgData name="Jessica Powers" userId="aa27cf7a8877ae02" providerId="LiveId" clId="{7120EEB9-C3D1-430E-A3DC-C4B61055529B}" dt="2025-02-25T22:12:57.571" v="85" actId="20577"/>
          <ac:spMkLst>
            <pc:docMk/>
            <pc:sldMk cId="3395292900" sldId="268"/>
            <ac:spMk id="2" creationId="{89C084B8-023B-AE6D-7493-989DF0C525A0}"/>
          </ac:spMkLst>
        </pc:spChg>
        <pc:spChg chg="mod">
          <ac:chgData name="Jessica Powers" userId="aa27cf7a8877ae02" providerId="LiveId" clId="{7120EEB9-C3D1-430E-A3DC-C4B61055529B}" dt="2025-02-25T22:14:20.151" v="172" actId="20577"/>
          <ac:spMkLst>
            <pc:docMk/>
            <pc:sldMk cId="3395292900" sldId="268"/>
            <ac:spMk id="3" creationId="{BA7C4E11-F95A-0E8C-1D69-7762D37BA0C4}"/>
          </ac:spMkLst>
        </pc:spChg>
      </pc:sldChg>
      <pc:sldChg chg="modSp add mod">
        <pc:chgData name="Jessica Powers" userId="aa27cf7a8877ae02" providerId="LiveId" clId="{7120EEB9-C3D1-430E-A3DC-C4B61055529B}" dt="2025-02-25T22:16:05.668" v="411" actId="20577"/>
        <pc:sldMkLst>
          <pc:docMk/>
          <pc:sldMk cId="1720894035" sldId="269"/>
        </pc:sldMkLst>
        <pc:spChg chg="mod">
          <ac:chgData name="Jessica Powers" userId="aa27cf7a8877ae02" providerId="LiveId" clId="{7120EEB9-C3D1-430E-A3DC-C4B61055529B}" dt="2025-02-25T22:16:05.668" v="411" actId="20577"/>
          <ac:spMkLst>
            <pc:docMk/>
            <pc:sldMk cId="1720894035" sldId="269"/>
            <ac:spMk id="12" creationId="{BC968CED-F12D-9E81-C74C-478B655D7925}"/>
          </ac:spMkLst>
        </pc:spChg>
      </pc:sldChg>
      <pc:sldChg chg="modSp add mod">
        <pc:chgData name="Jessica Powers" userId="aa27cf7a8877ae02" providerId="LiveId" clId="{7120EEB9-C3D1-430E-A3DC-C4B61055529B}" dt="2025-02-25T22:17:24.979" v="610" actId="20577"/>
        <pc:sldMkLst>
          <pc:docMk/>
          <pc:sldMk cId="220238640" sldId="270"/>
        </pc:sldMkLst>
        <pc:spChg chg="mod">
          <ac:chgData name="Jessica Powers" userId="aa27cf7a8877ae02" providerId="LiveId" clId="{7120EEB9-C3D1-430E-A3DC-C4B61055529B}" dt="2025-02-25T22:16:32.203" v="443" actId="20577"/>
          <ac:spMkLst>
            <pc:docMk/>
            <pc:sldMk cId="220238640" sldId="270"/>
            <ac:spMk id="2" creationId="{F688372E-A68A-723D-411D-24FAC5E7B0B4}"/>
          </ac:spMkLst>
        </pc:spChg>
        <pc:spChg chg="mod">
          <ac:chgData name="Jessica Powers" userId="aa27cf7a8877ae02" providerId="LiveId" clId="{7120EEB9-C3D1-430E-A3DC-C4B61055529B}" dt="2025-02-25T22:17:24.979" v="610" actId="20577"/>
          <ac:spMkLst>
            <pc:docMk/>
            <pc:sldMk cId="220238640" sldId="270"/>
            <ac:spMk id="3" creationId="{DA7992EB-94DB-1217-94FF-CAD1E0395E61}"/>
          </ac:spMkLst>
        </pc:spChg>
      </pc:sldChg>
      <pc:sldChg chg="modSp add mod">
        <pc:chgData name="Jessica Powers" userId="aa27cf7a8877ae02" providerId="LiveId" clId="{7120EEB9-C3D1-430E-A3DC-C4B61055529B}" dt="2025-02-25T22:31:53.898" v="708" actId="20577"/>
        <pc:sldMkLst>
          <pc:docMk/>
          <pc:sldMk cId="588670534" sldId="271"/>
        </pc:sldMkLst>
        <pc:spChg chg="mod">
          <ac:chgData name="Jessica Powers" userId="aa27cf7a8877ae02" providerId="LiveId" clId="{7120EEB9-C3D1-430E-A3DC-C4B61055529B}" dt="2025-02-25T22:17:48.066" v="626" actId="20577"/>
          <ac:spMkLst>
            <pc:docMk/>
            <pc:sldMk cId="588670534" sldId="271"/>
            <ac:spMk id="2" creationId="{E5A4EB59-2BE5-30F0-C177-318E0DD9D976}"/>
          </ac:spMkLst>
        </pc:spChg>
        <pc:spChg chg="mod">
          <ac:chgData name="Jessica Powers" userId="aa27cf7a8877ae02" providerId="LiveId" clId="{7120EEB9-C3D1-430E-A3DC-C4B61055529B}" dt="2025-02-25T22:31:53.898" v="708" actId="20577"/>
          <ac:spMkLst>
            <pc:docMk/>
            <pc:sldMk cId="588670534" sldId="271"/>
            <ac:spMk id="3" creationId="{E6FB76BE-7627-B1B1-878C-1FF9BEB67E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8CC05-7980-A4E3-D8AA-A51198C53F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72963-B292-241C-EF2F-37DA92D41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5AEE6-624A-46B7-AAD6-3715892F05F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D0BC1-C16E-1286-6557-5906E3AE5C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6EAA8-587C-C062-7937-EDA9755AA7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F6A5C-86CD-409B-B52E-2FE55A981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7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2F0D6-EC7A-6A46-8549-2A1E5527B24B}" type="datetimeFigureOut">
              <a:rPr lang="en-ES" smtClean="0"/>
              <a:t>02/25/2025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C0345-B338-A042-820F-43F799424BD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1811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6AB34E-BDB2-7CE6-4666-454623F11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4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DFEF2-5A20-935F-3489-A692DBBF3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767" y="5458927"/>
            <a:ext cx="2144069" cy="11327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155A42-D247-2B92-DB95-A74528A40FC1}"/>
              </a:ext>
            </a:extLst>
          </p:cNvPr>
          <p:cNvSpPr/>
          <p:nvPr userDrawn="1"/>
        </p:nvSpPr>
        <p:spPr>
          <a:xfrm>
            <a:off x="533743" y="1705232"/>
            <a:ext cx="96452" cy="4090087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2F643-A95D-975F-A4A6-CC9B30653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743" y="523789"/>
            <a:ext cx="3998500" cy="6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0534E-8782-40B0-881E-6E781E94C4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CFB74-96B9-F114-B9E6-F67CB537D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135" y="5867124"/>
            <a:ext cx="3201504" cy="497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0F1D79-08DD-AEC0-2F8C-CC2E509BC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20994" y="631807"/>
            <a:ext cx="84865" cy="5732394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4F3BD2-3373-11E2-05C1-299492396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190" y="274636"/>
            <a:ext cx="3310449" cy="248761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b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927754-C23E-E84C-C63B-6D89C38A4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28389" y="631807"/>
            <a:ext cx="6154011" cy="52173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Clr>
                <a:srgbClr val="E42026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Sub Content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C81EA4-A939-5D97-DC99-6ABAF9F0C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4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F025A5-E78C-4517-CFE2-B6DD944F7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743" y="523789"/>
            <a:ext cx="3998500" cy="6223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C0384B-041B-7A4C-0131-8A8D3D545DE2}"/>
              </a:ext>
            </a:extLst>
          </p:cNvPr>
          <p:cNvSpPr/>
          <p:nvPr userDrawn="1"/>
        </p:nvSpPr>
        <p:spPr>
          <a:xfrm>
            <a:off x="533743" y="1705232"/>
            <a:ext cx="96452" cy="4090087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62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190" y="274638"/>
            <a:ext cx="1079720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5190" y="1600204"/>
            <a:ext cx="10797210" cy="40290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Clr>
                <a:srgbClr val="E42026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Sub Content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0534E-8782-40B0-881E-6E781E94C4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CFB74-96B9-F114-B9E6-F67CB537D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135" y="5867124"/>
            <a:ext cx="3201504" cy="497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0F1D79-08DD-AEC0-2F8C-CC2E509BC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20994" y="631807"/>
            <a:ext cx="84865" cy="5732394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C81EA4-A939-5D97-DC99-6ABAF9F0C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48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3E0DC-AD4C-094F-278C-4053B9D7A7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767" y="5458927"/>
            <a:ext cx="2144069" cy="1132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74EFB-B141-6CCA-E08A-2D32C6370B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767" y="5458927"/>
            <a:ext cx="2144069" cy="1132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F025A5-E78C-4517-CFE2-B6DD944F78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743" y="523789"/>
            <a:ext cx="3998500" cy="6223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C0384B-041B-7A4C-0131-8A8D3D545DE2}"/>
              </a:ext>
            </a:extLst>
          </p:cNvPr>
          <p:cNvSpPr/>
          <p:nvPr userDrawn="1"/>
        </p:nvSpPr>
        <p:spPr>
          <a:xfrm>
            <a:off x="533743" y="1705232"/>
            <a:ext cx="96452" cy="4090087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85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7F07F-AEA7-F2C3-150A-4797A05216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544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C621B9-AC5E-1DCD-7B7D-78BD052379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24767" y="5458927"/>
            <a:ext cx="2144069" cy="1132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3C153F-C3C5-FFA3-559F-327052A79F1C}"/>
              </a:ext>
            </a:extLst>
          </p:cNvPr>
          <p:cNvSpPr txBox="1"/>
          <p:nvPr userDrawn="1"/>
        </p:nvSpPr>
        <p:spPr>
          <a:xfrm>
            <a:off x="417802" y="6165061"/>
            <a:ext cx="960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boria Book" panose="02000000000000000000" pitchFamily="2" charset="77"/>
                <a:ea typeface="+mn-ea"/>
                <a:cs typeface="+mn-cs"/>
              </a:rPr>
              <a:t>+44 (0)20 7419 8000  |  clerks@newsquarechambers.co.uk  |  newsquarechambers.co.uk</a:t>
            </a:r>
            <a:endParaRPr kumimoji="0" lang="en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boria Book" panose="02000000000000000000" pitchFamily="2" charset="77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822BC-ECA9-56C6-A2E3-538A23A681EC}"/>
              </a:ext>
            </a:extLst>
          </p:cNvPr>
          <p:cNvSpPr/>
          <p:nvPr userDrawn="1"/>
        </p:nvSpPr>
        <p:spPr>
          <a:xfrm>
            <a:off x="533743" y="1705232"/>
            <a:ext cx="96452" cy="4090087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C935D5-F1E7-B52C-E10B-CEC61AA17C2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3743" y="523789"/>
            <a:ext cx="3998500" cy="6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6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F747-0A36-B2AE-3DC3-6E2C4852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brown hair and a blue background&#10;&#10;AI-generated content may be incorrect.">
            <a:extLst>
              <a:ext uri="{FF2B5EF4-FFF2-40B4-BE49-F238E27FC236}">
                <a16:creationId xmlns:a16="http://schemas.microsoft.com/office/drawing/2014/main" id="{AD1CACA2-4D74-07E3-B150-0F7EA6FE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998CC-C525-E33B-74A1-7A10B8C12941}"/>
              </a:ext>
            </a:extLst>
          </p:cNvPr>
          <p:cNvSpPr txBox="1"/>
          <p:nvPr/>
        </p:nvSpPr>
        <p:spPr>
          <a:xfrm>
            <a:off x="855124" y="4889701"/>
            <a:ext cx="543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E5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COMPANY INSOLVENCY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519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5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Wednesday 26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February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5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11:00 – 12:00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5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LOCATION: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blue circle with leaves&#10;&#10;Description automatically generated">
            <a:extLst>
              <a:ext uri="{FF2B5EF4-FFF2-40B4-BE49-F238E27FC236}">
                <a16:creationId xmlns:a16="http://schemas.microsoft.com/office/drawing/2014/main" id="{DFD2A301-88ED-6724-8827-39BDC320D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3" name="Picture 2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4477C161-D6A9-B4AE-4A51-97EC18D66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9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2A0C-0961-F9C5-DEFD-CC861796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DF8FFAE7-55FE-482A-1EB0-49EAD7C4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68CED-F12D-9E81-C74C-478B655D7925}"/>
              </a:ext>
            </a:extLst>
          </p:cNvPr>
          <p:cNvSpPr txBox="1"/>
          <p:nvPr/>
        </p:nvSpPr>
        <p:spPr>
          <a:xfrm>
            <a:off x="785191" y="1604088"/>
            <a:ext cx="9321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Rectification applications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blue circle with leaves&#10;&#10;Description automatically generated">
            <a:extLst>
              <a:ext uri="{FF2B5EF4-FFF2-40B4-BE49-F238E27FC236}">
                <a16:creationId xmlns:a16="http://schemas.microsoft.com/office/drawing/2014/main" id="{C915FFAC-6A34-0599-E362-CA42F9D7D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3" name="Picture 2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092F70CE-4656-1BB7-84BA-600E7B5AC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5384C-9E17-CE6D-773C-D3A63261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372E-A68A-723D-411D-24FAC5E7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Relevant statutory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92EB-94DB-1217-94FF-CAD1E039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Internal registers:</a:t>
            </a:r>
          </a:p>
          <a:p>
            <a:pPr lvl="1"/>
            <a:r>
              <a:rPr lang="en-US" dirty="0"/>
              <a:t>s. 125 CA 2006</a:t>
            </a:r>
          </a:p>
          <a:p>
            <a:pPr lvl="1"/>
            <a:r>
              <a:rPr lang="en-US" dirty="0"/>
              <a:t>s. 790V CA 2006</a:t>
            </a:r>
          </a:p>
          <a:p>
            <a:endParaRPr lang="en-US" dirty="0"/>
          </a:p>
          <a:p>
            <a:r>
              <a:rPr lang="en-US" dirty="0"/>
              <a:t>Companies House:</a:t>
            </a:r>
          </a:p>
          <a:p>
            <a:pPr lvl="1"/>
            <a:r>
              <a:rPr lang="en-US" dirty="0"/>
              <a:t>s. 859M CA 2006</a:t>
            </a:r>
          </a:p>
          <a:p>
            <a:pPr lvl="1"/>
            <a:r>
              <a:rPr lang="en-US" dirty="0"/>
              <a:t>s. 1096 CA 2006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3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10E54-0347-85BA-63F6-6673F2777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EB59-2BE5-30F0-C177-318E0DD9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76BE-7627-B1B1-878C-1FF9BEB6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CPR PD 49A</a:t>
            </a:r>
          </a:p>
          <a:p>
            <a:endParaRPr lang="en-US" dirty="0"/>
          </a:p>
          <a:p>
            <a:r>
              <a:rPr lang="en-US" dirty="0"/>
              <a:t>Parties</a:t>
            </a:r>
          </a:p>
          <a:p>
            <a:endParaRPr lang="en-US" dirty="0"/>
          </a:p>
          <a:p>
            <a:r>
              <a:rPr lang="en-US" dirty="0"/>
              <a:t>Urgency</a:t>
            </a:r>
          </a:p>
          <a:p>
            <a:endParaRPr lang="en-US" dirty="0"/>
          </a:p>
          <a:p>
            <a:r>
              <a:rPr lang="en-US" dirty="0"/>
              <a:t>Listing</a:t>
            </a:r>
          </a:p>
          <a:p>
            <a:endParaRPr lang="en-US" dirty="0"/>
          </a:p>
          <a:p>
            <a:r>
              <a:rPr lang="en-US" dirty="0"/>
              <a:t>Declarations and injunctions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7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68EA-3D6D-36B4-22C9-AAC9A5D0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6B283ACE-365F-87B7-1A2D-7B99BB9F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8E2E7-B43E-5A76-53C7-7AC896C098D7}"/>
              </a:ext>
            </a:extLst>
          </p:cNvPr>
          <p:cNvSpPr txBox="1"/>
          <p:nvPr/>
        </p:nvSpPr>
        <p:spPr>
          <a:xfrm>
            <a:off x="794717" y="1562940"/>
            <a:ext cx="6930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joining</a:t>
            </a:r>
            <a:endParaRPr kumimoji="0" lang="en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blue circle with leaves&#10;&#10;Description automatically generated">
            <a:extLst>
              <a:ext uri="{FF2B5EF4-FFF2-40B4-BE49-F238E27FC236}">
                <a16:creationId xmlns:a16="http://schemas.microsoft.com/office/drawing/2014/main" id="{A41E1A10-B365-2A7B-7104-527ECC4E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5" name="Picture 4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F4BEC1BC-8F76-47DF-5D81-329EEB2F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397B2-4353-A256-CFD8-E2E53A4E1142}"/>
              </a:ext>
            </a:extLst>
          </p:cNvPr>
          <p:cNvSpPr txBox="1"/>
          <p:nvPr/>
        </p:nvSpPr>
        <p:spPr>
          <a:xfrm>
            <a:off x="794717" y="4464064"/>
            <a:ext cx="60959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Jessica Powers</a:t>
            </a:r>
          </a:p>
          <a:p>
            <a:pPr>
              <a:spcAft>
                <a:spcPts val="600"/>
              </a:spcAft>
            </a:pPr>
            <a:r>
              <a:rPr lang="en-GB" dirty="0"/>
              <a:t>Jessica.powers@newsquarechambers.co.uk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B5DD2-AE66-3FCB-2DCA-3E1DBE26A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17" y="5266730"/>
            <a:ext cx="1615580" cy="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0B01-946B-4503-1976-E85695282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92795A-AD97-7B01-613D-044DDAB6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57AC40-C042-B80D-D4EF-8DCD0AEC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1" y="671136"/>
            <a:ext cx="6961239" cy="5217326"/>
          </a:xfrm>
        </p:spPr>
        <p:txBody>
          <a:bodyPr/>
          <a:lstStyle/>
          <a:p>
            <a:r>
              <a:rPr lang="en-US" dirty="0"/>
              <a:t>The personal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topical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political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5F465-E145-5983-8510-A9381F62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6143">
            <a:off x="4824389" y="3227431"/>
            <a:ext cx="4349072" cy="535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10E3B-D51A-A1B2-A954-C3B21E29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8012">
            <a:off x="8233300" y="3577404"/>
            <a:ext cx="3891424" cy="761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FED95-C478-34EB-842A-27E3EC343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2383">
            <a:off x="5536850" y="4077295"/>
            <a:ext cx="3337804" cy="6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46C68-041E-352D-3919-8F6899FC8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9180-2F7E-3E78-4EE4-65376E2D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A82DA-E9E5-9DE1-1328-BCB80E02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Legislative change</a:t>
            </a:r>
          </a:p>
          <a:p>
            <a:endParaRPr lang="en-US" dirty="0"/>
          </a:p>
          <a:p>
            <a:r>
              <a:rPr lang="en-US" dirty="0"/>
              <a:t>Transfers of shares and removal of directors</a:t>
            </a:r>
          </a:p>
          <a:p>
            <a:endParaRPr lang="en-US" dirty="0"/>
          </a:p>
          <a:p>
            <a:r>
              <a:rPr lang="en-US" dirty="0"/>
              <a:t>Rectification applications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1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EA9E5-1A40-7D13-A20C-340466C2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9231EDD0-778A-4102-0EDD-36D44634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8105BF-4B74-02A9-A4B4-5A9BA2E880AC}"/>
              </a:ext>
            </a:extLst>
          </p:cNvPr>
          <p:cNvSpPr txBox="1"/>
          <p:nvPr/>
        </p:nvSpPr>
        <p:spPr>
          <a:xfrm>
            <a:off x="785191" y="1604088"/>
            <a:ext cx="6205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change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C758B-B959-5C90-C169-ECBFC4225711}"/>
              </a:ext>
            </a:extLst>
          </p:cNvPr>
          <p:cNvSpPr txBox="1"/>
          <p:nvPr/>
        </p:nvSpPr>
        <p:spPr>
          <a:xfrm>
            <a:off x="785191" y="2720449"/>
            <a:ext cx="7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Crime and Corporate Transparency Act 2023</a:t>
            </a:r>
            <a:endParaRPr kumimoji="0" lang="en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blue circle with leaves&#10;&#10;Description automatically generated">
            <a:extLst>
              <a:ext uri="{FF2B5EF4-FFF2-40B4-BE49-F238E27FC236}">
                <a16:creationId xmlns:a16="http://schemas.microsoft.com/office/drawing/2014/main" id="{CDE8954C-300E-D960-768A-588C0447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3" name="Picture 2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64F059B9-3433-A636-4612-EAFBFAF0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3D58D-954D-236B-A249-2468F87B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E191-CD1F-C9C4-EBFA-95AE8CE9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D681-328F-D989-A835-5500C590A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Enacted 26/10/23</a:t>
            </a:r>
          </a:p>
          <a:p>
            <a:endParaRPr lang="en-US" dirty="0"/>
          </a:p>
          <a:p>
            <a:r>
              <a:rPr lang="en-US" dirty="0"/>
              <a:t>Implementation from 04/03/24 to ??</a:t>
            </a:r>
          </a:p>
          <a:p>
            <a:endParaRPr lang="en-US" dirty="0"/>
          </a:p>
          <a:p>
            <a:r>
              <a:rPr lang="en-US" dirty="0"/>
              <a:t>Registrar to become an “</a:t>
            </a:r>
            <a:r>
              <a:rPr lang="en-US" i="1" dirty="0"/>
              <a:t>active gatekeeper and custodian</a:t>
            </a:r>
            <a:r>
              <a:rPr lang="en-US" dirty="0"/>
              <a:t>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03A22-AA04-86B8-E141-401B4168D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CEC4-74BC-3438-7091-86BDB955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60227-C015-B7CE-10C0-F2945EB8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Largely amendments to CA 2006</a:t>
            </a:r>
          </a:p>
          <a:p>
            <a:endParaRPr lang="en-US" dirty="0"/>
          </a:p>
          <a:p>
            <a:r>
              <a:rPr lang="en-US" dirty="0"/>
              <a:t>Four statutory objectives: s. 1081A CA 2006</a:t>
            </a:r>
          </a:p>
          <a:p>
            <a:endParaRPr lang="en-US" dirty="0"/>
          </a:p>
          <a:p>
            <a:r>
              <a:rPr lang="en-US" dirty="0"/>
              <a:t>See esp. ss. 1002A, 1067A, 1073A, 1092A-C, 1112, 1112A, and 1132A CA 2006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5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D72CB-6B24-EA7D-FDA3-31DFD86A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C2D21D72-89A7-168F-810C-510E62C0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80FA10-AA82-AFEA-3C40-4FCCA3D3D9DF}"/>
              </a:ext>
            </a:extLst>
          </p:cNvPr>
          <p:cNvSpPr txBox="1"/>
          <p:nvPr/>
        </p:nvSpPr>
        <p:spPr>
          <a:xfrm>
            <a:off x="785191" y="1604088"/>
            <a:ext cx="9321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 of shareholdings and removal of directors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blue circle with leaves&#10;&#10;Description automatically generated">
            <a:extLst>
              <a:ext uri="{FF2B5EF4-FFF2-40B4-BE49-F238E27FC236}">
                <a16:creationId xmlns:a16="http://schemas.microsoft.com/office/drawing/2014/main" id="{1AC8B58B-D968-59DE-D4DA-2AB02B30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3" name="Picture 2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7CE1C92A-D991-0555-3B82-D0DA08A06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2D343-BEE3-21A0-0860-2168E4D42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84B8-023B-AE6D-7493-989DF0C5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 of shareholdings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C4E11-F95A-0E8C-1D69-7762D37BA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Register as </a:t>
            </a:r>
            <a:r>
              <a:rPr lang="en-US" i="1" dirty="0"/>
              <a:t>prima facie</a:t>
            </a:r>
            <a:r>
              <a:rPr lang="en-US" dirty="0"/>
              <a:t> evidence</a:t>
            </a:r>
          </a:p>
          <a:p>
            <a:endParaRPr lang="en-US" dirty="0"/>
          </a:p>
          <a:p>
            <a:r>
              <a:rPr lang="en-US" dirty="0"/>
              <a:t>Methods of transfer</a:t>
            </a:r>
          </a:p>
          <a:p>
            <a:pPr lvl="1"/>
            <a:r>
              <a:rPr lang="en-US" dirty="0"/>
              <a:t>Contract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Gift</a:t>
            </a:r>
          </a:p>
          <a:p>
            <a:pPr lvl="1"/>
            <a:endParaRPr lang="en-US" dirty="0"/>
          </a:p>
          <a:p>
            <a:r>
              <a:rPr lang="en-US" dirty="0"/>
              <a:t>Beware!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29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FFE7B-071A-081D-C73D-3BD70D14F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EBF4-6A21-7D42-5269-C4BB5268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Removal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B18B-53AD-BE14-061E-6343203CA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Ordinary resolution required: s. 168 CA 2006</a:t>
            </a:r>
          </a:p>
          <a:p>
            <a:endParaRPr lang="en-US" dirty="0"/>
          </a:p>
          <a:p>
            <a:r>
              <a:rPr lang="en-US" dirty="0"/>
              <a:t>Special notice to the </a:t>
            </a:r>
            <a:r>
              <a:rPr lang="en-US"/>
              <a:t>company required: </a:t>
            </a:r>
            <a:r>
              <a:rPr lang="en-US" dirty="0"/>
              <a:t>s. 168 CA 2006</a:t>
            </a:r>
          </a:p>
          <a:p>
            <a:endParaRPr lang="en-US" dirty="0"/>
          </a:p>
          <a:p>
            <a:r>
              <a:rPr lang="en-US" dirty="0"/>
              <a:t>Need valid notice and a validly conducted meeting</a:t>
            </a:r>
          </a:p>
          <a:p>
            <a:endParaRPr lang="en-US" dirty="0"/>
          </a:p>
          <a:p>
            <a:r>
              <a:rPr lang="en-US" dirty="0"/>
              <a:t>Another warning…!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904254"/>
      </p:ext>
    </p:extLst>
  </p:cSld>
  <p:clrMapOvr>
    <a:masterClrMapping/>
  </p:clrMapOvr>
</p:sld>
</file>

<file path=ppt/theme/theme1.xml><?xml version="1.0" encoding="utf-8"?>
<a:theme xmlns:a="http://schemas.openxmlformats.org/drawingml/2006/main" name="New Square Chambers 2024 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_Presentation_New" id="{D12176D6-7B8B-4306-B58E-413A4EC489B3}" vid="{9077AE19-8EDC-4A42-9B15-EFF75833EF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c1dceb-c7c3-4db3-be2a-ed3639cb0f83">
      <Terms xmlns="http://schemas.microsoft.com/office/infopath/2007/PartnerControls"/>
    </lcf76f155ced4ddcb4097134ff3c332f>
    <TaxCatchAll xmlns="5dbaa1e8-66a8-4b88-b2fe-a31a9713a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490384DEC6849B27C36BF4794AD34" ma:contentTypeVersion="18" ma:contentTypeDescription="Create a new document." ma:contentTypeScope="" ma:versionID="c7f7b5b3c6f616e42d689c1f55db656c">
  <xsd:schema xmlns:xsd="http://www.w3.org/2001/XMLSchema" xmlns:xs="http://www.w3.org/2001/XMLSchema" xmlns:p="http://schemas.microsoft.com/office/2006/metadata/properties" xmlns:ns2="a8c1dceb-c7c3-4db3-be2a-ed3639cb0f83" xmlns:ns3="5dbaa1e8-66a8-4b88-b2fe-a31a9713a2a5" targetNamespace="http://schemas.microsoft.com/office/2006/metadata/properties" ma:root="true" ma:fieldsID="bde3bc629a5cfcdc7b961031033a7327" ns2:_="" ns3:_="">
    <xsd:import namespace="a8c1dceb-c7c3-4db3-be2a-ed3639cb0f83"/>
    <xsd:import namespace="5dbaa1e8-66a8-4b88-b2fe-a31a9713a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1dceb-c7c3-4db3-be2a-ed3639cb0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69d06c8-afe6-4057-a581-1aec5e392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aa1e8-66a8-4b88-b2fe-a31a9713a2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0f7795c-380d-4497-8108-9bc76fca8a26}" ma:internalName="TaxCatchAll" ma:showField="CatchAllData" ma:web="5dbaa1e8-66a8-4b88-b2fe-a31a9713a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D23CDA-34FB-48B7-B020-D71CDA0533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C4B3B-438A-4385-959F-2098AA33366C}">
  <ds:schemaRefs>
    <ds:schemaRef ds:uri="5dbaa1e8-66a8-4b88-b2fe-a31a9713a2a5"/>
    <ds:schemaRef ds:uri="a8c1dceb-c7c3-4db3-be2a-ed3639cb0f8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5067A15-628F-4801-935A-72D8C3971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1dceb-c7c3-4db3-be2a-ed3639cb0f83"/>
    <ds:schemaRef ds:uri="5dbaa1e8-66a8-4b88-b2fe-a31a9713a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Arboria Book</vt:lpstr>
      <vt:lpstr>Arial</vt:lpstr>
      <vt:lpstr>Calibri</vt:lpstr>
      <vt:lpstr>Open Sans</vt:lpstr>
      <vt:lpstr>Wingdings</vt:lpstr>
      <vt:lpstr>New Square Chambers 2024 General Theme</vt:lpstr>
      <vt:lpstr>PowerPoint Presentation</vt:lpstr>
      <vt:lpstr>Some context</vt:lpstr>
      <vt:lpstr>Overview</vt:lpstr>
      <vt:lpstr>PowerPoint Presentation</vt:lpstr>
      <vt:lpstr>Overview</vt:lpstr>
      <vt:lpstr>Key changes</vt:lpstr>
      <vt:lpstr>PowerPoint Presentation</vt:lpstr>
      <vt:lpstr>Transfer of shareholdings</vt:lpstr>
      <vt:lpstr>Removal of directors</vt:lpstr>
      <vt:lpstr>PowerPoint Presentation</vt:lpstr>
      <vt:lpstr>Relevant statutory provisions</vt:lpstr>
      <vt:lpstr>Practical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Fernandes</dc:creator>
  <cp:lastModifiedBy>Jessica Powers</cp:lastModifiedBy>
  <cp:revision>3</cp:revision>
  <dcterms:created xsi:type="dcterms:W3CDTF">2023-12-11T07:05:32Z</dcterms:created>
  <dcterms:modified xsi:type="dcterms:W3CDTF">2025-02-25T22:35:56Z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0x0101007EE490384DEC6849B27C36BF4794AD34</vt:lpwstr>
  </property>
  <property fmtid="{D5CDD505-2E9C-101B-9397-08002B2CF9AE}" pid="3" name="MediaServiceImageTags">
    <vt:lpwstr/>
  </property>
</Properties>
</file>